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  <p:sldMasterId id="2147483924" r:id="rId19"/>
    <p:sldMasterId id="2147483936" r:id="rId20"/>
    <p:sldMasterId id="2147483948" r:id="rId21"/>
    <p:sldMasterId id="2147483960" r:id="rId22"/>
    <p:sldMasterId id="2147483972" r:id="rId23"/>
    <p:sldMasterId id="2147483984" r:id="rId24"/>
  </p:sldMasterIdLst>
  <p:sldIdLst>
    <p:sldId id="282" r:id="rId25"/>
    <p:sldId id="257" r:id="rId26"/>
    <p:sldId id="283" r:id="rId27"/>
    <p:sldId id="258" r:id="rId28"/>
    <p:sldId id="299" r:id="rId29"/>
    <p:sldId id="284" r:id="rId30"/>
    <p:sldId id="285" r:id="rId31"/>
    <p:sldId id="286" r:id="rId32"/>
    <p:sldId id="261" r:id="rId33"/>
    <p:sldId id="289" r:id="rId34"/>
    <p:sldId id="287" r:id="rId35"/>
    <p:sldId id="290" r:id="rId36"/>
    <p:sldId id="291" r:id="rId37"/>
    <p:sldId id="292" r:id="rId38"/>
    <p:sldId id="263" r:id="rId39"/>
    <p:sldId id="265" r:id="rId40"/>
    <p:sldId id="264" r:id="rId41"/>
    <p:sldId id="294" r:id="rId42"/>
    <p:sldId id="293" r:id="rId43"/>
    <p:sldId id="295" r:id="rId44"/>
    <p:sldId id="281" r:id="rId45"/>
    <p:sldId id="296" r:id="rId46"/>
    <p:sldId id="280" r:id="rId47"/>
    <p:sldId id="279" r:id="rId48"/>
    <p:sldId id="278" r:id="rId49"/>
    <p:sldId id="273" r:id="rId50"/>
    <p:sldId id="274" r:id="rId51"/>
    <p:sldId id="267" r:id="rId52"/>
    <p:sldId id="300" r:id="rId53"/>
    <p:sldId id="268" r:id="rId5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5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40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CEF74468-56BB-4009-8541-71BF23A5C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D13C-5C90-480F-A616-FC207A65399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43359D73-8AFD-4355-B63F-E3986CF69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0574914-0757-473B-BD77-7894EA107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07F15-833B-490A-970F-F92A5A24F6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217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ABCAFA1-75EA-4DD4-A2E2-135B7A729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6BFC-1383-48F6-99D7-F94C2404A96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0D30E5D-5403-4404-9294-943064665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85C8BD4-45F0-41B2-AD64-54F220511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7679D-947F-4268-8CCD-A1C6B6FCE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40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2B3EC0C-7AB9-4A38-9E76-3D1DB9899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54A94-848B-45D9-A971-A8552CF1CC2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C3C2BCC8-B542-438F-92BD-7B8C928D4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0432F1BC-625D-47C5-BF1D-6F8313C7C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FA1D5-FA8F-4F6A-B9D5-747D8981B0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287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A9C074-F6D9-4B0B-86D4-F00FB5BCC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B109-40D8-471B-BFF1-9F03F1A42CD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FFA497-6A06-4F48-AE40-E1639401D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44B00D-2362-44A6-A6A8-613816A5F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9BE2C-E269-4327-8EB1-A3F9AFC57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284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6B2D0B8F-E3F3-421E-B8F8-43D2DD213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6D100-F8D6-478D-AF24-C15A6BD1F1E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AA29007-10AA-4BF8-A22D-8FAE2D816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A03B88E4-42F3-4161-A9E2-E4A2BF6C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D82E2A-701F-402E-AFAA-BD96136B0A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327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84BD0264-2C09-4EDD-A0D9-46BF63540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1206-20F6-41A2-BB98-60621D94E30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15E8BE71-13F1-41FC-BF53-E4BAFCBA9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BE1048E0-9173-4987-9C54-9436A6454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4C18F-0CE4-4684-A382-6B0A08B6D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459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AE55ECBD-C4E3-4823-98E0-5C8043E4B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6779-B3BB-4656-914C-ABB25CE0AC4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CABD704E-6C09-4489-92C5-69E7F144A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F53FF614-69C2-467C-810F-C45380C53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57E3A-DF69-426E-96E1-42D6E20AA4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37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A78E56-EE0B-4FAF-A334-C34170BF7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19A2-1374-4A0C-8EEE-05A26ECDE9B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262F2-2F73-4EB7-9D47-0F47F35DA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7BE2DC-6D42-4D52-BBAA-ADC296044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2C073-2EC0-4AB0-9688-28D4AC7D19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1110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0FF62F-8D96-499A-B276-D152A86CE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91D1-0DBC-4B5E-9CFA-20AE1B6505D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E4DA5B-892B-4DFA-890C-097E9EB9E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86ED51-46DC-4AB5-AFFD-C3EA71CB5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A2258-3988-4DD1-B3A7-82ECD82842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3868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5E1D53B0-8EB2-4AEF-99F8-D615F218E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0CE4-059C-43E3-AEA9-44207EC641F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5B2794E-EE03-429B-A3E1-426B91F55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5A3DB67-0719-4EFE-8B3C-596FE60DA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D0AC3-B6BF-4001-B36E-E48FB56F23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1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271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47FE5709-A5C8-42C1-99FC-4DCBEDA12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CCFA-EA7F-4153-B4DB-83786BC16E1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61FBDB9E-C260-456D-AF42-3FE3F527D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7CB8C4C-72DF-4017-83DD-376F5741C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0AB8-8D07-4E7D-B112-86CBBD0383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479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69A447E-C5A3-4E40-B9ED-70B47F273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713F-D951-428B-8737-69EB689FBB4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BB30E42-9B97-4414-9740-5152DB120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A2D2BFA-E54A-459D-B079-6330D2BAD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21639-1F78-46FE-9CBE-35E3CD7CE0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959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7A3987C-060C-49D7-8217-3DD9C2469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AC8B5-5955-427B-BBFB-1A48CD24A38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341BECD-C705-47EA-86A2-DF1D6FBF8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17441BC-089C-44E6-B057-F7F5D72F4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B31E4-CD3D-46DF-B940-559947A68D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6317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0C85AEA-3792-4CE9-BF07-1BF320B31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5760-9E91-4001-8393-75C0534840A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4744CA5-EC58-4EE3-BEA3-5C7BE319A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19D76E9-5B48-4F80-9046-DA9852AC9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A5245-5781-4746-9102-C48A05127A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6594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90B8F-F53D-4D5D-AACE-A780930B2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2246-5421-424D-93D4-07785ABED17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902C4-A5A8-41A6-AC69-B1282EF3F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0F1C7A-51FE-4811-B553-8F3736845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F5B3F-E2D6-4DEA-91DC-7FF94C0D0C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0531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7CD773DB-C355-4126-B0CE-F6635226A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B20E-70B0-4473-9539-4F14B3E30C0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C4F59360-AF74-4058-B761-2F23283CD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837C3750-1A4C-4915-8085-C4AC2E961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32910-0AB5-4989-A27C-BEB78765CA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42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B3630366-4FAD-4D2A-9B45-E7612760A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50FF-4B21-49D3-B715-FAC5FAB14B1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5714ED46-16EA-458E-BF51-BB90BB942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0F8F07AE-A899-4669-84DC-920CC2EE3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61111-B340-482E-8755-C7A5F27E52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630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67AA5BF1-C7F6-4BE7-8382-360BBAA34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1DB2-4D02-4CC7-AEA7-0518586C0DE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E0457ED7-CCF8-488C-BDB3-4C44F127F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EF36501C-8780-4246-B998-B36C15463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213BC-7F85-44B1-BD40-E761D26033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109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2E010E-2157-4529-8A8C-023704295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D0689-E171-4801-B5D5-6DB5B63D742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5294D2-F2EA-4ABA-B554-7C210F44C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81BA6F-EA21-47CD-ADB6-ADCBEC96D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A0E51-BC8F-4C3D-B986-AC420AC213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335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1C58E6-8B3F-49BA-A01A-30B285AC7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6EC1-19C6-4073-9FB8-71AB5E1673D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61DE25-3FC8-43FE-8C7F-ED702F2E7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81A8DB-63ED-4805-B645-79EEB0949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76AF-934A-480D-801D-3E375FDB17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0B7CFB-2700-4E0F-8BE2-305D197D1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AC26-38B0-4DE3-89DF-EA8328808AC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7D381-D26A-4A98-AF12-059AA63E4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E0743B-8053-45C6-997A-472F31A43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E3C91-B99F-4F3C-A36C-DD9F2CB2B3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972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B1F8AFB-B28C-42FA-A3EB-978494745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9D61-13B5-493D-9E2E-D1EBC07EFD1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F86F51B-1BAF-4225-862B-0EF6E1D0C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615ED57-2C60-49B8-837C-4820ED18F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05D82-E630-4667-BD3F-CAD8EB9EB7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606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7D95F81-3DC8-464A-9CD5-557AE1777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5144-D8B6-4F73-88BA-00175E04B6D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E6A3A43-258D-492C-A06E-E1E219BEE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D598299-B979-468E-94B1-7E6A15783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6AC4-8D38-4EB3-B7FB-25175B188A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74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20692-460B-4D11-B89F-06A4AB53E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34DD-6688-44C8-81D3-5602F216F06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DC86A-128D-4871-9CD0-51AD8D8A2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B3C1B-FD80-476A-ADBE-A8186F9D0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508CA-3084-429F-86D2-9765838AA3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7623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F2582-B581-4A79-933D-A155EC295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059F-8E7B-4D01-8A1F-45F9F86AC5E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579570-1662-406F-B4E5-AB0B02159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91A5C-6D67-444B-BF31-641F8341B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DA89A-9E03-43F5-BFB7-1C947BCD2E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462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AFEB8C-03F2-48AF-92AE-B7DF98C33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729C-7733-4E67-BFB9-4B7F31B071D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5F8E4E-8D71-4F81-8C6E-615A2DE89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140BF6-D15F-4D4D-A3F4-7F8A59A67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AE188-3DC4-43CE-A281-B3BA7D33C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825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9F9304-AFA0-48CE-ADDE-86A24648F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3173-1DDA-4B34-B875-6AB6C4E905E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248925B-A46A-4C79-BDFB-7E02F965C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72762CF-B657-4881-8781-5449E7898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C3007-E245-4B4E-9161-1E39459840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46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CC67F26-D9C7-4D95-B919-64AA79DE9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807F-B6B5-400F-BDE1-53A6522DD49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B2696546-01ED-4527-850F-59B0B96C8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583E800-E590-4731-84AC-D6FEEE79E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550B4-3932-4F18-A995-B02346F046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140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FD0B0BB-4133-4AA9-B1C5-700EA24F08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A8FA-95FD-49E4-895F-C9D3C021031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14E0B4F-17DA-44A7-BA27-62858CC83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1BC645F-316E-4B95-8402-E7878122E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24531-6630-4751-9080-253A32377E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8038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5D54A832-17B4-4625-B2F7-DEA95A865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D917-ED99-4360-8C50-F34E48C843A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39BA48D-8F21-4369-AE54-286E23BC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545298E-7AE9-484A-AB4F-E15A27903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E9C17-45D1-40B7-97EA-22FE25002A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541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B960977-5B25-410D-8321-441C25A8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21E4-2F63-40B6-88CC-939FAB7E074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BAE4E5-B3D8-417A-B58D-E9E4ED451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D7BAA5D-C594-4E5C-9598-AC1FC43B3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F099E-3640-478A-B368-940D49FF30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52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9B5FE-4791-435D-A294-6B65491EB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0E60-640A-4535-AA6E-13B1F635869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A298C9-1A0D-4F87-BD99-8629D624C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A69110-1DAC-4D04-A66A-4E01DAB03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BA93-F400-43C5-90DC-9549128160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52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C2B7B14-A8B1-43B6-B78B-609B913E2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FAB2-34C6-4E5E-9ABF-EBD44E8CA2D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FC9BA65-BEC6-4D0E-8BB4-B50D6C392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584C624-3670-4E4A-8E7D-3F4B2FE16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45CF0-43B4-45FD-8BE7-776AF71550E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345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1F4B3-D04B-4A68-A975-24AF1168B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33EF-FA58-4DFC-951E-471B2AABF17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4E84AF-BFA8-4A63-91B8-701612CC7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1CDB92-1E94-4800-AC2B-C8B6EDDA8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365A8-3E56-495F-98F7-E8CD581FCE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663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6CFB98-7ADB-458D-B723-09F0764F0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EAA7-A3AB-4475-B238-5FBF1B9A037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92550-DFB0-4882-8CF1-DB2876FFA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2E212-1886-4956-A9C6-1B0FDCEFD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4644-1434-48C5-814A-FD27EEF48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543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4CBF4B-6A96-4E50-AA33-E50D37266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4A9F-ED39-43E7-9AD8-6A1F05D79FA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3A7A5-C754-4DB4-B1C7-5794940E0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7E139-2FAF-451D-A797-CA2BD47F4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F8173-0463-4C83-9833-94B74B40C4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522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C1E41-5CAE-4A17-ABAA-75D642CBA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11F9-5731-4D05-BCAB-7C71B22A13E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06AB11-F730-467C-A2A9-F0AF7F5AB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C4606A-53E0-4D4A-819A-8A808BD9C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D3517-A39A-4D42-B0F3-32958E042F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233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0B204-EA25-4597-9E47-1C3B1A71A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58DB-B124-44A0-A53C-401719C8477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C6785A-DCB9-4FEB-868A-9C480B61E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AC6916-B596-4510-9FC5-DEC5A321C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957D3-3602-461A-BB7D-900854D897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778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59F7EC3-090E-4279-9A69-F0AF8FDF6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CE841-E580-40AF-91BD-85ABF2AB2B1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54216D3-62C1-440E-A41C-E2FA56334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9A36027-7888-485A-817B-34678A07E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73E41-28C2-420B-B4B5-11A99AB260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693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3EA6DCA-2487-4DCC-B522-6BE154FD7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AFB9-86DC-45F5-8958-6D432FF47C6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77BD5E7-9843-46CD-B2D8-B552C9203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B929371-265E-4537-8139-5E5FB80A3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F7BA-1AED-4093-9342-B8994953E2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453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8BB4EAE-9CFF-4179-81C3-BF0E26434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B638-5A68-4731-A3E6-A5E530602CE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C28BE8B-190D-43E3-BEF6-3BFE28525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AB112C2-20EC-4896-B80D-94809E6051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F6C3-1DC2-4422-8EFF-15269586D6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1159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F6C6A04-A9DE-46FB-B372-510905042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0D59-3681-4E00-92A5-1B6B7F39267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875A038-BE17-405F-9786-51137DDF7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5730016-570F-4F08-9E7A-2301847E6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5A36-4604-45AE-83D7-687AF684C1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0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62A69-32FD-422A-9CE7-09C96012A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61B5-F0C1-4758-B424-7E187A4D445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366C8-9F00-4DD6-8F1E-B88EA884C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9BA4B-EEF6-4B49-B920-85D11C1C2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DB679-8C8D-4701-9416-25CCD70C0E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8056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522E73C-7645-477C-B6F2-6573ABC36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22B3-47C2-4C55-BA64-498B7C7F92A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7DB28AA-29B2-4A99-A95E-7E27434DC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8A7AD96-D417-429D-9128-079A80EF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A22F7-88DF-405C-A7D1-AAAD8335A8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2849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875538-5CC9-425C-AB4F-DF41FF668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50BB-7B69-4BD2-94D7-30261E2C0E2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122A3EC-1BD3-45A5-8C71-FB236253B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69148B6-8F1B-453D-BF56-B9B1E10BD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2BD86-6EA3-45A4-AB23-A43A6660BA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908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BB36CD-E9B4-4A97-8DD3-0A80343D5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5F33-17F8-4D61-8FC7-F31D0E38DE0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32F3C0-60DA-419A-BCB6-7B7090DC1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349330-F69F-4443-AB67-129AD1368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BFE78-A9E6-41BF-89D8-659079239D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805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1F4950-E5DF-4F0E-88D8-9F6BFBECC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23FF-FCD2-4B45-8F0E-1C3A9F1DD1F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EEF32-15CA-4CC8-B94B-4F51EF731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2D1067-BA9A-4CC7-A66B-BD6779744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CD04-BB36-4106-9779-DA789D5E9B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276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0B6B32C-F170-47D7-B265-F415BCCB7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376E-8635-412F-9EA7-AEE9A04896B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A5D3F254-C385-42BB-AD3C-FE65DF0F6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2377E449-FACC-4E31-AC2E-3D3146C52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21D5C-82DD-4DC9-AB73-3D3AC4D013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2979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AEDA61A2-14B4-465B-87F8-3EB6278AF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A7A5-ED81-4DF9-BC68-9F064EFF1AC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3829C4A2-C224-4503-9C91-DC745AA6C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7301CE4-DEB1-4E95-B03A-FC1C554AB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5E8D6-1EEE-42DD-B2DE-1843081E0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7306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5D7FF496-D801-475A-A038-1DD72A69B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7980-B575-453C-A2AE-948CF77D813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18877D3-5B09-48C0-A670-51CE31B44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AC99C95-780F-408D-B256-454A5E3E4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EF902-0F61-4116-A70A-F7A4E2A69B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789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3469771-524C-4B1E-8D6E-EEC185268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4765-1F4E-4CC9-B226-F20AA8DE344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6215928C-BB1F-42EB-A8E4-91E2B5221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DC4A5FC-B0D3-4644-84F9-46CFB8B7B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11B68-63CE-423F-814F-1F03C7E962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315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C02F01E-9C3A-4EA0-8701-E595C0F7B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B5B9-47DF-44FE-B73F-D09E45C202B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1F7D0229-EBAF-4712-BD74-11B9D45DE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0EAE823B-7A29-4852-986A-484412F96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A8B2-E21D-4518-89A2-0A12B3F8C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637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ECBFBBDE-14CD-43CA-A53C-A4EA22C0F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3F6D-E505-4205-8862-3DB33BB15A9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0D9D579-ABFB-4D87-BD14-CAEBE8F57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157A012-E01C-4D74-8104-0A2C7585A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E5D77-2D2C-4698-A805-3378727B31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9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8AF47F6-EF57-4714-9638-43F0BB241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97A4-F925-4D65-B4D5-B0783F67637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1FB28EF-4C5B-4C01-8D62-7E9DC62DD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F963B90-ABE3-4ED9-BBF8-6C0A6BD38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36194-166C-48C3-91DA-56BAF60F82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6247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E58711-A284-435D-B9CD-02A21DC45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BA72-1B2D-4481-B552-DC0E7D72D9F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F09B76-2746-42F6-BCB4-9CA9328FC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F1E04B-6024-4038-868F-DA042DCB7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6C34D-D11F-4105-9FFA-743AB86DE0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626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986FDE99-2307-422F-851E-BB6631A04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0953-E41D-486C-A10B-B1E0D4CDAB4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2C8A4ADF-6FC4-46C9-BB1A-E281C03F2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AD175A8-C393-47B7-9F41-495DF175C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3494C-7D15-4116-89BE-0CCCFD97FF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8224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D586EE9-A8E3-4F32-99EF-5EB0E9F2F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568D-7C1C-41D6-936F-1E0BB297D01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DCA9BC92-FCDF-4EA1-9CE2-C4D11FBE7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3D51113-8B80-40CE-8F9E-B599F4AA8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4CCC9-F414-4AFE-AE1E-C2858434E1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2010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1FDEAB5-6104-408C-A82A-1F37548E5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E4DA-566C-424B-A0F2-3ED927E73FF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55C38EA-A121-402C-9AE8-813643391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93E109B-3AC5-4DBD-B80F-130097DF4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9E800-511A-48E0-9B36-11F01B828F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905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099654DE-10D2-438F-AA23-EB9A237BF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EEE0-F110-4129-82CB-5ED014132E7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89AD6C0-CB0F-41A7-AAFC-0F0CD3706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A0209A5-50CE-4BBC-AE43-78EBA4BD39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139B7-4BED-4B1A-A07E-C5D6ADCA57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620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0BC9-6081-45D6-956C-B097A1B3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C2C-591B-492A-ABA7-1924C8AC142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10AD-2E7E-44A5-A849-8830A4E99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BD79-890F-43D2-8640-82550ADDE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BB9A0-4441-4C53-BB16-654DCB826F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889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C75FE-B423-4E17-B5C9-202256B77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DAE5-CE5A-4B07-AFEF-DAC41D447DA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2786-4EA2-401E-9153-BCDE9FE83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CD8D-F1C7-4AB3-B4EF-A2C722A04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DD27-62EC-4AC9-986A-553F9EB6BF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1681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66E5-39AD-4C31-9751-502BD32E7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0C8B-82AB-4083-918E-297CDE06E11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07F1-B680-4A95-A069-11A625A21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B3E8-38E9-41BF-9E1A-F763008AE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A2984-8C50-4F01-8261-7A0CE51D42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128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2DA21-147B-47BA-ABF8-728DE7542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DF4F-E945-40D3-8D0A-9EF6C32CE54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D42714-186C-4161-B1CC-A086569B2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06DB91-1C97-4A95-9B19-11D8A5DB5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87FA7-32E5-4613-BD1C-E61EC4D710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658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B4E601-6360-4423-A458-630630251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4206-397C-4F2A-AE0B-8E55298C34B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4EAB15-0C35-4FF1-9A55-ABF74B400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9BACB4-2A11-4220-A89A-C98C61202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C781-614F-4002-A17B-ED04FB9B41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95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60C33AB-816D-4C73-BA48-770551481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B29C-3D5E-48CD-9EDD-5E4C97CFE04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5631D5-54A2-40A3-8654-F864141E1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6CF43D0-4184-4601-AEBA-DB6D188EF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D2D3-0A88-493C-973A-AEA21DEAC4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8394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E3154B-A0B8-49EC-A336-C13D8983B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9739-FDE3-433F-B8E2-4C41A1F7DC7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08A9FB-48D5-4A64-A7C2-4122D92A1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BC8C5F-84CE-40BA-9B93-8A8371D70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8FC08-555B-48A5-8D76-721A64A3A6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7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AA3FE8-BBEF-4A91-B858-DC3674E49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BF5A-0914-4DBE-ADB2-95224150DE1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25E2AC-45B0-471A-ADBC-48B824949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8B83CD-A0EE-4B25-9D99-031611018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88944-E18A-4E0F-9A40-A2E8D86A71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420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B451D-305D-4E51-BF42-B0036F8C7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6E7AE-8E2E-4BF6-9B0A-BA5A2391811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DB0BFA-EED1-4C3E-913F-47A54683F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B2C098-1AAB-4AC3-A8DA-DCD9661AE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7E6A1-B28D-4F11-925D-260C6D00C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3822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A42D9-1950-4650-A98E-F07F61FA9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97C5-D750-41C4-8B1C-24F1E4A89CF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835D35-27D2-4E38-90A2-ABDA1343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69945E-3C97-4D1A-9E20-D039D557F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52583-751B-450F-8131-B25E5A8134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1432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2A2E-1E3D-435A-8C72-A5CCAC5E2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C83E-04B1-479E-BA7D-B8C75CE8817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55CC-44C1-434E-A947-635EA0B2C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FC40-B703-4493-B0A7-154C2735E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0B61A-D065-4A48-A8E4-13C0D7474A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741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74E95-D07F-4B02-BD12-33B1B605C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7C22A-2E63-4AF1-A8F5-EA13C522DC1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3CDE-1D23-4944-A30F-382F6EFE9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8367C-B48D-4788-B72F-19E6C65A5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7C35-1B38-4F7F-9CEA-BA56338E0E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400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F642-A0FE-4BA5-9EA5-70B207612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7C19-9032-42F8-959F-DC573253C17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AC10-40C5-4FD9-934B-D83128397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1472E-0329-4C06-B5A3-E94C57243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B6F23-37A3-471E-921E-9A813E0D76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5629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2419-DE67-429F-AB0F-7CAA7BBF4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BDBC-9736-4363-8E2A-1EE6D7A79A4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EF457-5536-46B3-8518-03668D9C1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C98E1-F7E9-4AFD-9272-6C08D6568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D5C51-192F-4FBA-AC1E-CFFDAF9387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886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0B66-567E-4048-933E-9514E466F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2968-7EF5-4611-ADC7-93F711DE9E2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0655C-ABA2-4A3D-B97D-BC78BDAF4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484A7-5CEF-4EE5-BB75-ADB8A2C83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ECBCF-C8ED-4C51-9DFF-DA0B890D1B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163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332713-2187-4015-A210-BFE97A3EB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D2F96-FF64-4A4C-8138-BF80368CCFD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9A8B2-C8D8-4495-89F5-3CCBABF75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AFE94E-4EAC-4F96-822F-93FD21BA1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48CF0-65B0-4F4A-B518-54863BC0F6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3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8E78ECF-A9A8-453F-82DB-CA2EC333B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40CE-CD1E-4BA5-A51F-6126698CFDC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673D0B5-5136-49F2-B8CA-9442CAA8C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B4AE351-5A34-410B-ABAC-16AE53803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9A2E-FB82-4209-A9B6-222F6AD7F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345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084FE1-9ABF-4C58-834D-3C36A1DB6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04E7-04F1-4BD4-9FC5-1E04D5D81BF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067B3F-F9D9-4220-B626-DEF739423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2111-72A9-4B6A-9444-86AAC01ED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0E3C8-A88F-42EF-8083-3D6124AB6D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5318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54B13-E8BB-4357-A05F-74689DA46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FED2-0672-4112-B74C-ACB2D13D74D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81837C-F36F-49C5-9A48-C1710A05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B9F9FC-CCF9-44A1-A443-F490D0BA3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9A713-1090-41D3-ACAE-A4A547A32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129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45FAF3-788E-480C-8DC2-A1DB68665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05FD-D5F0-4B99-912C-9B79E2DD047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5AC03-F991-469F-9E3E-0FA118DCA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256C20-3018-4FE0-9C54-492801D59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5E769-540D-4FF6-BAF8-95ABF524FB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838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962DD-0A04-48FD-91FA-B18431335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E8BC-8B27-46B7-A0A9-E2927F4DA58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62E177-2014-4C11-A758-69BF3F0A0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E5A696-9BC3-4008-9E80-6614A41DF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526CC-DB3E-4F07-8F7C-5D03D836CB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2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B21563-9B24-4FE7-B6A1-FA7CA06B7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1942-6CD8-4926-A3C4-20D4440A604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7C28C4-16D8-4EF1-942F-C727EA05C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BEDA2A-236D-409C-B18A-7EA76371A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407E1-90C5-4FFD-8097-24EFF3BC7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040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63CF-CD4E-454E-A168-82D9A37D2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FF5F-A3F1-4C07-810F-52D60B691C8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B5AFA-816D-402F-85AA-18EA2B8C9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BAD-23BF-4972-B79D-5363EE2BA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78990-0C41-447B-9294-69D6136DEC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9607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361C-3034-46D4-9610-E44E4F92C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F981-CC9A-447F-AF50-8A36EE6AFFE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52B32-C4E1-464B-AA1B-86F72257E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D49F-CDB3-47B6-8C48-3BCE5F0CD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5A0C5-D0BB-4D87-AB83-40BEABED37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867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D8C5-04DB-4DC8-BA0E-F1037D730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BC27-CD85-421E-82E4-3FEE7F53500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7751-6A99-4CD0-88B7-24E5C4551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5FB36-9F19-4FF8-96A6-978BBEEA0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8D33-1FF3-45D2-8ECD-137DA3EF63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605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898F4-7FCA-4E97-BAB8-A44E62A03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84BE-A8CE-4D80-AFD5-06EEE889A49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8F969-3C64-4732-9A31-CD0CC62C9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7849-0CA5-489F-8A74-D5E515063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7D21-34D2-4531-82FE-79648C660F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2516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219FC-8561-402D-B667-D5AE177D3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FF10-9950-48D9-B525-32BC96ED02D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A151A-E553-45C9-BCCE-9D12EBF58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779CD-B61B-4558-8DE6-E388A0A96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0AC9-59FD-4627-A760-ED48506CEA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4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214EF7F-DAF3-4632-B89C-AB41A6A42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5829-0F17-4412-BAC2-D4D1303B2BA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43900ED-2DD3-48D0-BD0A-37D914F5C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BEADF1-B9D8-494B-A7CF-8F651A7C1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1528E-5E65-45B1-8DEB-53A928503E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918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A88942-D488-4C92-8731-577B71325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32BA-FAD2-440C-84D0-C37619BBC25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086369-C4FF-48A5-9052-960B1B75A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E2B48-179D-41B2-8474-E68B57E24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0B745-762E-47C7-A908-C3A1AFA3A5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660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F1AE33-A8B8-4EEA-9121-A5842C9F7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3961-563E-4EEC-A111-047D836690D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E7A734-7685-4704-9DAB-A528A3FF1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DF5585-3DFA-4DF8-92ED-E37D89E19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0A894-9729-4146-B9DE-1C37A5EB6C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0764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B96582-3276-4900-A53C-084DC472E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F30F-27F2-4AE2-AB34-38427780784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5F77AA-685E-4C2D-AD92-3CB736E71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340D9D-B332-4709-9A30-2F9CBD84D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A1812-275A-41A3-922F-916E07A413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60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C73B8A-DD9C-4447-BC8F-536FFCD77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EE55-D378-4033-9551-93007FFB287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25B816-F7FD-4B24-A8DD-B79E75E88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D264D7-51F2-4238-8109-348CB580C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03BAC-C394-4447-A6C6-E1224D83B5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13652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C53EA1-4CFB-4462-A235-2D1A52562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1CCC-AE8D-4E6D-A17E-9207B20C522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0CA6BC-E196-4EBF-A090-8E9C52D5A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B9677B-8713-43A7-BB95-17B31BEAA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93CCE-5B0B-4591-A9A4-F3BA756CB3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1198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EEC63-BCCF-4214-BC50-30AEBE55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4957-2905-4F99-BF23-D41F9BA94FE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E0FEB6-5541-41F0-8A2C-799ADDFE1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010567-1F5A-41C1-94E3-806FA15D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F12D-EB88-43F0-AF2F-F8F51143D5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962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CB6B-370A-4387-93E4-AE2B69DA1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D8A4-C03A-4CA4-A8E4-1DBEA1DABAB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E6D7A-C0FE-4E40-94D8-9ADB1457B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45B8-308B-43AB-B919-03E776C09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BA0D9-4316-49D1-BDE3-007607F421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943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2910D-FA04-4692-8BDF-90FD2DC02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7984-814F-418D-BC60-472856870B7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24A2F-0717-4DC1-8E65-93136F4DB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4D3B-60AE-4FC8-8370-478C30865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29887-59B6-4AB3-B491-731E637DAC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0276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802B-4797-4901-9649-EB3C357F8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B87F-CDDC-4C7F-A99C-7E66CB9F94B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BF89-B488-4492-88CD-8B42F5DC6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0ABF-FCA0-46B9-A9ED-F12CFE835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6253-E6CF-4DE5-94D6-FE8D8AEFF0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9493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72C0-F2CB-4B73-996C-1DF3EF85A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3BA3-3D8B-4FBD-9CA9-08F95A6B1F3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7AC02-A25E-419A-A7BB-40521870B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2A80-5E28-49F6-968B-A7AC88178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27F59-C1A4-4FA4-8F02-204344A8CF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12F710-7CAC-46C7-8871-1E917D233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9E5C-4436-4F91-B272-7AC64436D78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9BCE345-FB08-479D-A251-02D7736CD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80F8BEA-D4FA-4A33-BD1E-3E7AB5DFC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7BCAA-D340-4526-BCFB-801DD1890B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823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10D9-E7AB-4526-91EC-3BBA717E8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3CFF-34F9-4ADA-8DBA-E2D61BEE38C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70CAC-13DD-4E93-A47A-1A1CFF758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8BF9D-8973-41DC-8730-181AB27E8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2C8FD-C605-455C-A0A1-B5331DD591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833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A85B5-85E5-4CD1-A9E1-BA2CC4782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1751-14E4-4286-B5B8-3B342481AC6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D23B56-CD43-4BFF-9FCC-C58CBD9F9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71619-39CF-4EBE-87F2-F1A04CA62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5513D-9A3E-454D-9D12-876E964A45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939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79911C-038C-4C4D-9136-3288147C0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01C8-53CD-49DC-8FD6-BD81F782C4B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908AC2-9037-4FC5-88B5-1D237D23E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C35C9-4B90-495E-A9D9-563D7CD94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BFAC9-ADBA-4F5C-949B-A197C2E620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1769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0E4419-B7C1-46C9-B045-30CA22086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B623-7275-47F0-8813-54905FF439C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20F7D5-57DF-40F3-80C0-55A8D2858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36E0EF-8ECE-47BE-BF51-A60236A5E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66741-9518-4FE2-BB52-B9B6AC085D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665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48332-463A-464F-B39F-27C250405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6E33-2860-4487-A53E-9E9D654F616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6E4DD-95DE-4F08-A9EC-A2E86104A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CB77A-8518-4381-B2D5-4B8A35048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1CAA2-722E-4F88-8BBF-C5506802CE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3322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C8FE12-FEC0-493D-A115-51EB791C9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84EC-B11D-4F01-A8BD-0D337EE99C4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CDCF19-EF0B-4316-AB1E-38EA2B7DD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64AC3B-C95C-47B2-AB12-A42B5B9E5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8028C-ADF8-44A0-9DE6-6FB78AA058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914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321856-03EA-441A-8963-7709E7429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254F-1FFE-45C3-AD64-321371082E7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910EFD-2C31-4748-82E6-FE784860F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4A40C-727E-4786-978B-3DECB674B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109A-B9AD-4B0B-895E-75C85549A0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4992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D1C9-E354-4E5A-BB94-D42FD9336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FC87-7355-4D69-B6BF-242AFF89221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68B9-E8EF-4FB7-A8C1-853600A51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7D64A-88F1-484B-8BF8-849ED2B72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BD2AC-8464-421A-812E-2FB57BE08B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6442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D058-7F70-4E71-8E1F-B3288540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7C4B-7F19-4B1B-AFDA-F72E3F639C7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225A-CA1F-424F-A614-539B61CC0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D2D7D-E848-423B-AEC6-250444CC2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37883-4D9C-4733-8F65-8BAD188EF6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698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D313D-A04D-4FCE-95CF-5BA4B6C05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4DCE-40C9-4476-9A64-7DE7F196B71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F4F2-307E-4347-80BC-6B3C941C8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3FDD-25E6-4481-AD37-BE0C737A5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F9AB1-1EA7-46CE-9935-5B415A12CF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4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88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72D9182-7193-4EAA-B3EE-50152DBE9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5351-9729-4C84-AFFD-5E99DCF0AE5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7BC9778-3A6F-4D04-AD1E-6F391984C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2E6079-A3BE-447A-BEBF-BE1849026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86BB6-BEEB-434B-8EBE-D1FD9BEED1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1762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9C51E-2167-4654-B026-48177778B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8309-31A2-471B-8F02-F9DEBD14D88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A2D9-7626-4B5B-B3C1-571FD0754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839-7B22-4185-BF21-851C5295C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E85B9-1E2E-44BD-861E-5CA6B1E9A0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285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9177-1B86-4F1C-BD86-65AB5A1C7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B4-7056-4AF3-8A63-4D74336DC1A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E0B96-AE2E-4AD9-8750-56055D4F4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A7F-2DA6-4B93-8A80-61820F2C3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AA713-D567-4133-9923-09601B4162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771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0F7C41-15E7-4083-A3A9-AB7BEF3D2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AFCE-D960-4A5E-8839-3694A71720A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B82787-3BE7-407E-9694-AF428595C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19AE43-B9CE-45BD-B85E-0CAF7460D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0B19-4E6D-4E90-81D7-C4D01B6579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6812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962ADC-EC85-49F2-9588-073CCF894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6DC4-4405-4116-A729-8C6B18B8F2C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27EDDC-A3FA-4367-86F0-BD33D4508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2D9DD6-1E8F-4F46-9C97-5708EABD9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8CDB-68F2-4DBE-A797-893C0A21FD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6808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0A8C41-634D-4CE3-AE6A-B75EE9897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407B-245E-46BB-80A4-DB4A80308CE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F1ACD1-8231-4533-B333-9F4F94CB6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B4AB42-2899-4267-A788-E320E8E24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04986-F4EA-41A1-AAD6-37879145AD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124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156E4A-5763-4457-BCE2-F023A3D16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62D3-F360-4652-BF97-1073D032C00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EAF00B-2AE9-4068-A50C-552DDFC14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A9578-B0D4-43B9-BC8A-8B14DF88B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509AC-EBCF-4BBE-83EF-2142D5987F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233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E92962-7C3A-41B0-B83A-5C2AB4FF9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F329-D7A6-4D4D-BA6C-6FABAC4B8D2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63E8AC-FCAC-4F6A-BF83-FC18795DF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E7035-6B95-4B01-9557-E39AF2BAB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F6B6A-C1B8-4335-BDD1-8D7BBFD48E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2930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7D8D2-40B9-404F-9807-07D461E58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A5C9-6581-408F-A782-1EE749466E3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016B3D-54CA-4AB6-92B1-DAB813F4C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0895E-11DA-4615-8948-6655ECADE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25771-6717-49A7-A548-90BDB86B80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84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E66E-3923-4C23-84D5-DABDE1F29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268A-DC8C-4726-9828-8D7F89713C5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02CD-AB56-4AF0-8458-877C982E2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61ED2-88BD-4E24-AD83-0EADDBB84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BFDD2-7CD2-43AD-9F71-2A23ED69B3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540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8F83-448E-4277-B713-2A035AF58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C843-9DBD-47AC-91F3-079FB02F5D4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30EE-00FF-4608-9D33-E4EF30D29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B3F4-9E15-492F-8DF8-DD2307AF1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8930F-185D-4E68-91FC-309F0A440B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91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BF51A-16DF-4DC6-9321-B7946AAB2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50B4-1EB2-478F-A273-005C3913001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64316-2F5D-4F82-9D14-10C2F5C15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CCF0B3-86C1-4E35-924F-1DB57B36D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06745-7F32-4418-8E07-288E8C6718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9365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65B54-52F1-4EE9-8532-739E945BA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2C75-5A82-4B94-B20D-EC4ED97D09A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47414-EF6F-42C6-8CFC-363AF301A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10F3-8304-4F6D-B307-58919DF5F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5C34A-853A-4458-94EB-9E0043EFE0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5763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FF341-F403-4E7C-8793-0F23AFDAA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8D40-4BE4-483B-BA79-02A6EC5A4EE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51022-2C31-43B7-8C9B-D6054DD62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FB4D-42DC-4CA3-909F-F7BF880CC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C34BF-89D8-427D-B9DA-5690C2BADF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2394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8E78-D3D9-45C3-936C-D2726381F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19FE-5F23-4584-A1C4-AB4D9C231A8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F044-8008-443E-B21A-A71152338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F089-3A3A-4289-9A63-BEA55792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253F1-EF7B-4D56-B354-8E09F2B980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8710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64AF2D-AA31-4759-B38A-B9A62CBD8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AF65-1432-4439-A97C-B9EC22A54EA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E093D8-14C9-4BB8-8CEC-C51CDB588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4B2BB-7F27-4A2D-8CF2-DB3FB33ED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9B14-FB45-4E2E-8044-1541E83107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938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F62463-AEC7-47D1-A795-386041AAC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BFD1-7237-42C4-AB80-38EE1C300A7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56A27-4A59-4E12-96A4-F7ABA265D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CEFBE-FF56-4D4F-A137-3AB481BD59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C0C16-0FD5-4C76-A1F6-EC1EF8DD3C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365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912FB3-841A-4255-9D22-75134AF48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172E-8744-4CDD-BBB5-FD8F0233A51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C2714E-32E1-4E7F-9B5C-EC1E1332A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1D61C0-B976-43E0-951A-D631DB1A9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5AC56-9ED2-4883-BFB9-4BF1BB04BC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8795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BEA461-454C-4A8F-ACD6-E70AC8F13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A635-1B5B-4ED8-9B18-0881457AA39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63A844-7507-4231-91CE-C7EC233E3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F25909-6D64-4E31-8C68-ED4BF37FA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8DF36-CE39-4887-923E-DF6FAE6606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4639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40FABF-D72F-4ED7-B343-543EE3805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761CE-AF4F-4A4F-BD46-8BAE824FBE9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F4A0A-3553-40E2-A49E-978D707ED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569046-7E77-4A1B-BAF4-8B7918A0C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AF929-AB53-484A-BDEB-2DA058A7CB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246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41713-C791-4BE2-804F-304AA6BC8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C9A8-FE28-4BFE-90E2-956E042DB96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FE3150-2E59-4378-9802-CD52E4E55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57E58E-3F0B-45B2-B624-7F2FD6CB2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1BB3E-2564-4007-BA64-C4BBDBD49E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664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A7BA-76A9-428E-8BB2-8795650A5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BE32-4C3F-42C3-BEFB-667AC3C472D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A4C0-B3AF-4FAC-B6E6-E2531A5C8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C77F-E1EA-4AF3-B9A4-422F52757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3D96-F8F5-4813-BFBB-860B96BDF7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34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17779-D071-4C7C-9631-B30DC23E1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86F1-1B64-47D2-97F2-B9B186ED135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0AC00-2263-4244-8302-5335073D4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ADEA3A-A670-459C-9219-D3D1345EB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B0763-D48D-4CCC-9498-225526747E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948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C947C-ACBD-421C-93CE-46D5EB675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B7EC-EC93-4540-BAC1-59783D6DB12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E1AE-D2A0-43DB-9074-FF5026871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83E43-21A3-4831-A320-0F413F00B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AEF20-540D-4C56-8495-A3313E67B9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8592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546CD-E835-41F0-85EF-004B034E1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61EB-DC18-4047-9898-9C904396FAE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354F-9263-4441-87FE-B862605E3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065F6-A18A-4EC9-B7BD-EC156CF85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9929B-C91E-42AE-AE76-29E3B4B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913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6E7DD-2F8A-4D69-BFF3-B6B0D8B3C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CDA-3EDA-4727-A9A3-935720DD16A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8EAD-6B83-4540-BD83-6C4179E59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80F8-28B6-4E7E-8932-96AB07AD4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E21C-FDDC-4546-B82C-0DAAF246BB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94954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B952-5370-4246-9B0D-98F952882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9B23-FFCF-4056-B641-B58D3BDA3A2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2584-1745-4213-A180-9C5C8D323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AF3D-0AC6-4BB5-A51E-742594DCD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43684-3542-4ED1-B47D-26966E9399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760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8E12BC-A413-4E6B-B396-882AB59A0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A2D1-A5F1-4E95-8DB9-693BC324EE7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31BCE1-6834-4E7C-ABDB-A47A0B5BF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68DC2-6FB7-4D5E-A2A2-FBC1D8C2C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9BE56-8DFF-4D59-8469-9EDC770235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7601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67A655-06BF-4903-83B4-C0F8074833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DAE7-EDC0-4278-ACA6-3BA60C7FAD7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940-7D02-4408-9C23-A2984C48C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44697F-A267-4DF2-9064-9FC9A2A92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9F737-A826-422F-95F7-071856235A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194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2B32B9-9557-457A-9ACC-2669D385F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8FFC-0519-4571-9708-A317B15C275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136521-D272-41A4-8810-6AB5BA990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96AAAB-2298-404B-8122-7E235F6D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0A687-4855-430B-A154-651C673B18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5323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4C9487-7843-4870-8946-0666B9B4A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F1D5-941C-4EFD-BEFE-6B859836AB0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C96F47-6114-4699-BF25-54166D3FB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57B9F-F0AD-4EB6-A713-2343675A7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51916-D4D6-4659-AE6A-3721D11CAD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600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B5E093-17A8-492E-B600-0C84BDACB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6400-8BDE-4E56-AC07-BD8316BC493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4B7655-D539-43A2-91F5-CE6A629F6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F7CC61-B055-4B99-93E1-1072ED115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B9A6-D167-4C11-BEAF-5E80F3C742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5630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EC805E-A003-481B-A91F-37B25B810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9DEC3-CCB2-4035-93A3-5FE76945364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71F585-44FB-4423-AFD3-B684A4DBB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5D1E6-9E80-44EA-B811-0A0B49E91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E8111-25B3-492B-AB7D-83D926F151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5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055F-BF44-479B-A849-5EC2F9D07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57A6-1220-441F-B26C-15311CDCBD0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F51C-AAC9-4093-9D15-801D6ED65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51D1-CBB4-4C13-A5CB-C83ED6B6B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121E6-926A-4A13-950C-A936C37B73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40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430E-EAB2-4CF6-BBE0-9F9001CAB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99A7-BB59-4ECB-A616-1BB71884A2B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85FD-FC30-4BA5-A944-BA87814A4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4E908-5796-44CE-A99C-6B46B1721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6293E-69AF-49A6-83D9-41400DC94B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1204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45B1-1D10-4E35-A094-49719742A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689AE-6AB9-4B13-8CA1-CE1CAB77F71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043EA-ABA4-4F72-969E-3C72331E2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48687-A986-444E-A55A-714DF968D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A38B2-43A7-4773-91D2-9E0B2A8116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7593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E38C-5A50-4F26-8D31-87DFAE2F2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94EB-71DD-47FC-9514-867D69B7850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A462-6CF6-48AF-B6FB-EDA8EFC38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F4A79-EE8E-4CFA-9085-23C936990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8F684-BE1B-45B0-A9EB-BD895D8F47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914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5A0F-A3A8-47FE-9FB8-5C639951A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8B1E-294E-492D-AA72-C0ECDA0047C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24F3-6D05-427A-9F6B-E69204FED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F164-0CDC-4460-9A13-9B91479F8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FF568-341E-43B0-ABCA-C309E2D678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318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A1203-6919-4303-8257-344899858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281C-9EA2-4B22-A606-72170F375FD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844C-AC18-4278-A6C5-8904867B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D072-2098-418C-B455-9E404C33E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F2965-A542-4A33-88CD-68FFD6C99D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5440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C98175-38DB-42BA-9D84-9F14B0CE3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28F8-873B-4138-BB15-A281EE604BB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979ABD-BCF9-4643-BFDC-506033AA7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C4BF7-384B-4867-BA12-FE342EAEA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25561-4520-4375-9608-930E8704ED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4921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D79CF6-F6D0-43E9-905D-EFD54CA29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A0DD5-44E5-4067-9730-F34E7F6E1FC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A435B0-55E0-4495-9A6E-01785E176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124DDF-DE61-4EFB-AAD4-1ED03A4A6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0CB15-4C81-40A7-BBA2-579E97ADB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4238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FB1C96-1A1F-4613-9E9C-81D24BDAB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4F4B5-8A53-40B0-93CB-298BA267702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EE86F2-1642-497B-B88E-2422B171E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F8C54A-11D1-4146-A271-C1A2076DD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70588-73D0-430F-AEC1-0DAA71B4B4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4664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EE80E-F195-4BF5-B014-4C380A148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A0641-AB71-4720-9527-CA46A07E202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A7EDD6-745E-4B3B-B097-07DBF2D6B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E7808B-D4B6-4C96-B676-18CDD3DE8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D781-292E-48B7-B3AB-F15FD5FE2A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270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E11CBD-54A5-4B3D-ABC9-57253CC8B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EAF-2E46-48B6-BBE3-BA50824724F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7A1996-5811-40C8-9A81-0BF92831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3F8D1A-2265-406D-B540-09CA2746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BBC6-7878-46C9-B9CF-2E8591A736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2E3B5-0FF6-4B22-AC6C-4B3298C5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9E8F-C65A-4104-83A0-19E058D4046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150AB-D02E-4D2A-ACA2-A418D26A64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8DB02-468E-4932-A426-8E3013387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AD2C3-5E48-4FD6-AB14-D4A08A298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2931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86B20-7B13-40C6-BD39-7843F9CFB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66ED-0617-449C-9095-DCA6C42B28B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7FADE6-5ED0-42DA-95C0-DD9276A9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4E7969-6AB9-43D8-85A8-1870E7D4B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8D576-FB23-4B4D-9E49-91241DE066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8005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F4633-429D-4C5F-88A0-42DE4A67E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FB764-4954-4894-B39B-351BAFA4759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B0C4-835C-475F-B6F1-2A3791E68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ECEF-9F75-4723-93DB-6311EB21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CEAB-02F3-46F2-B1F7-A5327E6D5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581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BB15-AB8E-4C81-973B-BDEB6C0BE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50FBA-DB83-42EB-AE83-A178422E99C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90202-F5E7-4980-8618-A151DEE24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6A90A-A4C9-4324-A474-D50F75000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D1207-1B7D-4DE2-A055-427E42C609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3499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E9926E96-A0FC-4624-9F1E-66835BA093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6906" y="635000"/>
            <a:ext cx="10998190" cy="354871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vert="horz" wrap="square" tIns="828000" bIns="252000" anchor="b" anchorCtr="1"/>
          <a:lstStyle>
            <a:lvl1pPr marL="0" indent="0">
              <a:buNone/>
              <a:defRPr sz="1600" b="1"/>
            </a:lvl1pPr>
          </a:lstStyle>
          <a:p>
            <a:r>
              <a:rPr lang="en-US" altLang="ko-KR" dirty="0"/>
              <a:t>Right Click &gt; Click to Send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Back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-US" altLang="ko-KR" dirty="0"/>
              <a:t>Click icon to add picture &gt; Right Click &gt; Click to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72464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43C2-8577-4B89-ABD6-285A3E020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FE17-4D02-4DCE-912F-9C919D16930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3DE4A-4A27-41D7-A867-3CEC70888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0A08-1026-4FC7-A707-7A92FA077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61C15-F832-4B37-85D7-9576A33D4B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144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D997-E48F-470F-A056-A50285FEA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3892-246F-414D-96C0-E608E78D0AA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C3D9-FADD-430E-B17B-FE82EE738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A3EBD-571A-455B-86C6-2E81C94B1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DE430-54F8-4598-A5B9-5526BB9716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13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24F4-75E2-4F17-85F1-5E1679905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F51D-1F2A-47AF-9B07-D91268F4A23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233D-DD61-4F29-8C71-7EAB7CA78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D840-EE17-45A4-824A-28AAA21D1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FB1FF-9520-4CB4-A2DD-6F441B4D4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4994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5FA19E-04DC-4DF0-A2C5-02287CBF6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3884-1108-480E-B050-7EA69E61FDE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540333-FB35-4899-8AE2-9ACBFC068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C1160C-FC00-4515-B521-C9197D851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80225-70D4-43AC-B894-AB1471A10C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0861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4A8951-76D9-4C3B-A3BE-168F9C567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4503-922F-434A-8A70-7D2E42552A1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79CE89-A096-4FE9-ACA9-7230D2FDC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C919B6-A4B9-4EE9-A775-9ADF57C1D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23F67-508E-4E1F-B39A-3BD3E38317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1661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64460F-3163-4109-B06E-7EB04F2AC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75A5-606A-4415-A8E3-7647692405E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D62908-C8B2-4B6D-84C9-EC5FBC28D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41FB53-EAD1-4BB7-957A-023BEB7FC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A2981-7365-406B-B2C4-927F047809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5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B29FB-4CA6-45AC-9E13-BBE01E0BEA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8A72-B277-40B5-87B2-F049FA9F7F1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421B-62FD-4B0E-ABD9-3DC61C228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239B-CB28-4553-B420-38F28B441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8D5DB-EA44-4956-8974-947C2EA692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0934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02C8C7-9D3C-4C2A-A987-A0698688C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497-391D-4553-B4BD-CD75A1DBC62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A007D0-AC97-48E0-8A7F-E6F14F180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3DD059-3E23-4BAC-AC65-DFDBDF4EF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C0ED2-3A00-4D48-A7E3-C90578D7C7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9186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07F70-0023-460E-810D-6F50A1C5F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E99F-46FA-4121-9FEE-34CC7786C89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45A054-0D30-40BB-90FC-F94A46BBA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9B5F7-8DFD-4F30-BA03-DF777A251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F2D7D-673C-4DB8-8D75-30FB2213FE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0094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DF6995-D68F-4330-BC2C-DE1F630F4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3E02-2D26-48A7-9C21-38B0BFCD028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67A080-8F8E-4AE5-A4B3-A7902262C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786228-9003-4047-9AC8-B9449092D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EA61C-A454-47C9-8A4A-54277B9170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29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0B59D-07C0-4F7D-A38D-125B57E2E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4202-C60A-4A0C-BD1C-435622B19DD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1E6D-523E-4D9C-8776-58E68DA42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5B8F7-DCA4-42DD-87EE-A32B9B72C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C29A-1B57-4BCE-BC56-C22B18DBFA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5803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564DF-CBA6-466D-8115-739DF8609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80087-18AD-4E57-9FC9-9804BB78284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24DE-FA6C-4700-B9B6-702F200B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F333-5D79-4BE2-96F9-2B78AD48C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C515D-627F-43DA-ACD9-123237AED6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816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DFBC-DEE0-47B7-8B70-BEFCA301D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2AE1-790E-4F69-BAAB-E95B8A964B9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6056-F1EE-4EC6-887A-FED030F1D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19E47-E927-415D-8FE1-A658D8386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CF50-DA75-4FF0-9F40-92D6A4CBFB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521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1FF1B-541F-4D7C-9FC8-0F46F12E5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380F-DD1B-4761-B8F3-3388C07D4AA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1152-D207-4961-862F-014A26066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1EF2-ED0B-445C-AD07-6CC0A5B83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46B2E-1ACB-4E0D-9BA5-82A17A755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767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8923-4ACF-4185-866A-3A70E163D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599F-FA10-4050-92A2-1EF814783D2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55E94-28B3-4D74-8FD0-E28D7AE7F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435A-2C34-4516-BD12-A2F59A7BC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0EDAF-CA62-4FC7-AB81-678085225F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2937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EE825D-92B2-4922-A98A-B026BA015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0803-D7CF-4EE3-967E-DCC29A468A4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1CF92-B8AB-4C57-96C0-DDA20F0DC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B1448-FABC-47AB-8B2F-12B4C2F82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94829-FBAC-40F9-8EA9-241EC73D9B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896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83CC10-2FA9-43EF-B62A-139814058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B3DA-D3B0-4798-BE9C-6C099BE2422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17784F-BDBC-447E-AE21-0B5A14595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AC585-0455-43F8-A61F-41F40F0B0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2CF97-0D16-4B39-8F05-1592ECB06F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900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27C36-1C45-4A25-97C8-ABD69760C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E8BE-8300-411C-8F18-236D12FC494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CB58E5-B770-4DA2-B158-A33CE12076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8A00F-B8B1-44A7-B783-6BEC866D9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FA9D-4681-4321-9F7F-27C1C02334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799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3875A8-E7D6-47BC-9FCE-068B64A62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F535-393B-4AC6-9D56-11F20CF8359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B64F3A-7781-4FC4-830C-A8E167634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6AF394-B5FF-424F-ADBA-C7F13EE62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421E9-6873-4608-ABDB-51627E7B75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779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794850-00EF-49E7-9F80-64492A10D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195D3-983D-46B4-994D-BFEDEB883AF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B05A6-6310-40D1-BF55-8CD24F910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ED9689-2D77-4C5E-BBD8-CD1D2110D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23B3E-825E-4013-B7BE-A63291EE5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8337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7D66D-2080-49C2-AFE8-2F99E5CC9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9F18-90A5-4BF0-A45A-3179E2AAECFF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882E24-8780-4980-8B98-FDFE6E18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8AB68-AA5A-4862-BBF4-AD83008CA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38FA-627F-4E3F-8271-5C63851068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40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87A81-D553-446E-8F3F-A1B6D5529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92F8-A6C4-45E7-827B-02C9752787A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483B43-155B-40A1-B6EE-1C5179FBF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EC7AB-7052-40C0-BD6F-7D3A39DAB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202-EB7A-4E7B-B50F-8A02C3EDB6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6723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04066-ED52-44C7-B081-E29EBE1D3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7624-7CCE-41D4-90BC-E17F968BEEE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FA8C-D070-4507-AF22-A4D233583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89BB-F611-41FE-AF6E-301ADD9A4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23A6E-653D-46B7-998C-F897748925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0862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F096D-F8B0-4BFB-8AE7-008C55098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CD29-EEDF-4769-A55E-267861DC7FD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6950-B868-4324-87E0-056724DF3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8740-331F-42B8-B060-380D0A781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0662F-379F-4BD8-8E53-E17F909D41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6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B3F0E6-C351-4EF5-935E-843327180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A3E3-A283-443F-85B0-25B2DAF3236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5E3AC2-FADA-43F6-9F86-AA88FE33C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432021-ADE4-429E-8566-673A680A9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7499E-4A18-4F25-A27D-04D5A8AF06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57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B6CC45-C2DA-4521-8134-CD788E59F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1A82-A7FE-405B-8F13-642EF068951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BB3BCA-F430-4E4C-8422-ADDB38FD7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E3164F-2916-4051-99B2-FE1957CDF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B74AC-2E43-4B07-9CD6-8A6FF8FB5A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45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ABB77-7744-4A53-B820-2A6C147431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5454-9CDC-4809-8079-26805F57725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3C16F6-A013-4AA3-8471-25DE881A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1E5A8A-8D15-4CF4-ABA9-82E1414D8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6D6DE-A321-4E21-AE28-46AA1EB9B3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6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62331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B5BA69-2137-4BFE-9001-20B31024D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C869-7D4B-44E0-8F83-A86AFE3577B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D266C-BD0F-4C4A-AB49-43DC0CBBE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25922-7050-4975-8DF5-1C0637AD2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8ABA0-F856-4E18-9A7E-C325BD1A75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439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3F3709-E545-46F8-B0EA-B106BE00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3E9D-43BD-46A5-96F1-81A1F3BBEAA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7B7C3B-E593-4B44-967B-84913080A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68F8A-E0FB-417C-AB50-082D6CF85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5338D-25A9-4605-9CFA-62EF0F8D43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3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FD71-E438-447B-A66E-3570650E4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DC78-2311-49FB-9027-49953B6524B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7B9C-2318-4617-A7A6-B21FB462D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249E-7627-4401-B476-D60E358F4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C96FB-23D9-4D4D-8848-748135D3C0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78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4DD1-55E6-4D57-8701-EC97BA1A1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64AC-106D-47CD-A7C0-D1089C84536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D1EC-939D-427C-8DDC-029468AC8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08BD0-0823-41DE-9DC6-8FFBE6F56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CD7D1-FD9D-463A-B7F1-32ACDC6B7E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2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017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43204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72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29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6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51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54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2853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22241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2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19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33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99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13953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61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4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218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77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69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07749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4968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59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319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98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79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72018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17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20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34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64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88546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09447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75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96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74B4753-82C9-4753-B29C-F22F8B674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377-2A3C-4C79-9227-B6658B435CA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68992B7-F659-4426-B1CC-40111D3EF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1E0B4E8-A780-40EC-A3BC-6218310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6E64-EBDE-4788-9B04-6633448BDB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71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AA60D686-005C-4F89-A62F-7C4423DF4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67AC-71DC-481C-8AC3-CFAAC9D12AA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D2D2D2A9-AB2B-4101-AD6A-CFFD24386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4F869699-45B2-4AC7-89C2-FB7C4EE68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3A669-4C89-4B2F-BC91-41D9974908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97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D293AD1-7011-4C5C-A233-B0C07D79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79DD-7420-433A-B4CB-F977714BD83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71EC8F0D-3714-4509-AA7B-846278D26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86DC1A0D-8148-4C2F-A050-347AE8DFF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8EF3A-5480-4636-9C4C-E0F07EF6A9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0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364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8ECC7792-2C2B-40CF-A0E8-7DA85954F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A052-AC63-41EF-B303-87C7C310DC8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A3D57365-90E1-48F1-A210-2698C29C7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5CAAB475-4AD8-41B6-909F-6A4D59F70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8142D-E26B-40D1-B64D-AD48537EA5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029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9C9458-C9E0-45BB-B585-29113833F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2964-D063-48D6-978B-D7CA76346DC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6042AD-1A7A-4FAC-A9B5-86BC7C566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235E10-02D2-400D-8F96-05FB4604BD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E300B-EFE5-43AA-BB19-B870691324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96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4696D599-0D57-43E4-8964-7C41F6008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B304-6F1E-4EBB-B5BB-D919887F21B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92639305-FA1D-401F-8F08-9CF2A0E55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F7CA19F3-9C15-43C3-AE32-6D420D435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442D5-84C8-4CFB-8375-8458F306D5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88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5127884E-2D7B-471A-B978-1BF27172F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082C-0713-4B8F-A9BF-2C7A0C247D1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D8138CEA-530E-4B97-BDB5-38C944B46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352E836D-0FBA-4E39-A307-2D1AC05B5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81320-1D92-44F4-9698-7F61ABCC2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063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C43317A0-3DEA-4458-B8A1-8F9B8A478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39E8-3D5B-43BD-AFE9-DC20B1D2F0A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3EF3017D-CD5F-46E3-AF78-99CB20DF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65E4E2C2-FF1D-4C3D-832E-463743224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D7FDB-A365-4F54-9937-0B92DC5A06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413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D630BCBA-D558-41DA-9C8D-D0F61087E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DC5E-0458-4785-8D18-F38AED77060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2C1DF426-9E8B-4484-83C3-13CB353A4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21B3C4C0-BB93-4FF5-AFD5-B6902F1C7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B2E2F-86FF-44DB-A2E0-1EA3C5BDD2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647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9156197-969F-403E-A119-CEEC62D25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DB8B-F2D1-4916-B5E1-A6968B6B917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8F4A78E-5DE1-46A1-BAFA-8774152C3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57816A30-AE36-4F64-8D8C-E09342B73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7251-7FCB-42BC-B7B6-ACEB3D6208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025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29668B6C-B463-4585-9731-5CC2B3EDE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0DA1-D453-4373-950F-845D6181066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72A996CA-0315-4AC9-95EF-A7A8D2421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2ED91450-CCD1-47BC-90F6-D69571572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78A0D-2E11-4390-B93E-0329F16700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7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AEF71C08-0EFD-4EA2-9B5B-720A20600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0BBE-52D7-4CA3-9544-ED0AB9BD35B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4CD8A875-6F51-41A0-AC90-CD2216BC2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6CC5E56F-2548-4B04-A839-B94C498C8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0396-CE75-46C4-89A0-9CB75CA33B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9192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5827BCE9-551F-498C-BC07-0EBBC4313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16CA-5D10-4DBA-AEBF-6244081C1271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FE5F1476-D5D7-4572-B745-11A4C0CCF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74F98D4-1B51-4A59-B0E5-68F63543C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26D9A-D79A-4C64-9A6E-194A118EA5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2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64087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7D69A02D-9122-4253-B491-4BCBEB009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57EB0-5815-4E98-BECC-18EA6D43A77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6D5241D2-7945-4EB2-9A74-785A72F3F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8FB256E-6FB3-49AE-8CF1-58A2B32E4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8211E-CA62-4DD9-AA14-8B8EA7E7D5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05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E8573B0-5D66-4F60-ADB3-F69479BB8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DB1BD-F2D4-4E90-9CDB-B3755D7589A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E0A690D-AC70-4B01-BA53-64283AF7E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8AECB50-3A07-4145-ADBC-D36913206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54BC0-EDA9-4292-9A6D-02A2C4FE77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6695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EF5BF862-9AA5-4169-B2C8-74758E284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1CD8-D4C4-4F4C-A173-71F8C9EB7CA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059049FC-C6FE-433E-906E-047227A71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D01803E9-4A2D-4901-AF12-CDAC92EEE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26DFB-71AE-48CE-B568-1072DCD0F4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4132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B85890-B17C-4CD8-8203-5989D87A3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9E16-9FD3-4746-B86C-CE032AA582E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AD885A-7AEC-414E-9EE4-385C837EF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8DCFE3-C8F8-4C6C-A53D-803E3F736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37FA9-62FA-474D-A1E4-CD68BB4010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58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731C5FE4-D0AF-41E6-92A1-DA7E67540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EE27-6E1F-4589-9295-130A8A3C250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6BBEC01C-5DF4-4F21-9144-DD4907315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E30FABD7-A223-4F96-8DE0-F9FA70F98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EB73D-5AEE-4AAA-A00D-B3B7C74AA5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791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A2BD32B4-AD51-4DFF-A36E-8D8906D69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44181-7B1D-425D-A2AD-BA9A4E73F92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B11F23ED-8A07-48EF-9855-0A6588247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468BDB69-8584-4330-9AF1-A28A37067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8DCAB-5622-41C4-8210-67BF4B18C7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957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6E0B9A10-E71E-4F5F-BAEA-8B94598282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2ACD-806F-4D57-BE78-04722912442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2F57D52-42A4-4B8D-8A87-67DD01C28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6C6E333A-E9E3-4A34-9F31-68BCDCC0B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ADD39-6D7C-44CF-8124-8BCDBBC248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81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EBFD50D8-4CF0-467A-AF3D-1AC9A1B93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A5C6-AE5F-45F4-95A6-12CCAAC8423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1C2912A1-2B50-49D5-A830-E7D388E01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686C13BE-55CE-4962-9B45-B6795C601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3983-5D03-47F5-8FBB-9AC9FEF890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874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A2FE0AB9-3C07-4D04-B34C-B36EF8464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90B7-2C3A-47FE-ADEA-A8F159C234A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CF3B895-F556-41BE-9AB8-850391622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05DC019C-673C-4FBA-A93F-E1E69DB89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3B61F-1C98-4619-AE96-D87B67C490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66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altLang="zh-CN" smtClean="0"/>
              <a:t>Kattintson ide az alcím mintájának szerkesztéséhez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DFADDBD7-FFDC-497E-9AC8-EF37FFF45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20F2-A5F5-4ACE-AA51-D8A4925AEF3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446BF7AC-F9FF-4DB0-AE3B-CBCE817AE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EEE10AD3-9A74-4832-9E78-669301CA9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BE8DB-C468-403E-86F1-ABCE184537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7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2721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9689F00F-F97E-4DEC-9313-BF350F8F5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796B-4BA6-4F72-B153-A0492723928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6F202CE-707A-44B6-982D-101D17652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46C11FC-58F2-4661-BB5F-EAAF6491F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EAF58-8239-4DC5-98CA-1AE20AF100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964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3F294AF-CD14-48A6-9AFF-E3451FCED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C66F-97F4-4B6B-B842-DAABC03531E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01BE1F7-C523-417A-86C3-5EE745B77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88C4CC6-6CF5-4DBD-9511-4D2CE3BCD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E4296-EB67-4CBD-B9E7-355DEF138C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5125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5B703614-DBCE-4672-A35E-1321306B1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4174-ED3E-4399-AA30-3D055386606D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E83D0A53-2169-4D38-97D3-E5EB34861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E043E25-E2DA-4EEF-AC87-3993B88D4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52AC2-D088-4767-B069-3F79786D05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37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1C5FFE90-5083-40CC-A26B-48FD940F3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BE12-4936-4ADC-B23B-7A5580433B8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1A0A5446-4D7D-4967-ACF5-69E4A5A9F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2E25AAF-6B5C-4201-BC7D-79A3D95B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A440B-ED9A-480C-A266-10BC1FD803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4861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FC77EA40-5E4B-484B-BB55-D0F81632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7762-AF2E-4E8F-B34E-599AED5712D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0366B9E-C107-4FC1-A32C-592532AC1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AC186EC0-9A22-47C0-A72A-516223685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14980-6243-48B2-AEB0-E91665D5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2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5CE8FA-E197-468E-9339-12DA9676C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BA14-5C74-49DD-BDB7-4D5DC2217FC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F0DA6C-A648-4DB4-8575-E4BD4A2FB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369659-7704-48CC-A55F-30D68D127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FF37A-E5DF-4362-AECE-E4679A4396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4270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BB1F9D3-78A3-48D4-AFDD-01C4880C7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0896-DCA1-4FAB-84CE-2FA8B76A855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DEF2FE4D-DAE0-4663-84D6-6ADCA73A5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D30BD35-F265-455E-8AA9-589701A27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2107-3E90-4851-A443-74FC5FD9B4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4147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altLang="zh-CN" noProof="0" smtClean="0"/>
              <a:t>Kép beszúrásához kattintson az ikonra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altLang="zh-CN" smtClean="0"/>
              <a:t>Mintaszöveg szerkesztése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BB3AD4DF-EE44-42D9-AAA9-68D7BD6C3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B4A6-A1B2-4CB1-A60E-ECE31CFAD7E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9E96B36E-4C61-44E0-B570-20D2BA29C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748ADC7-D794-46CC-AA58-14C3B66BC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52DF8-D21B-42F1-B770-093CE1B7F2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09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DFD896E-6649-44E2-A560-3243959A5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758F-C226-448D-9654-5019A537868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69A20E83-8542-487D-AD44-830CE32FC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3D651E6-2775-4AC2-9E70-1BD79C387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BB89-DD76-44A4-9D9D-8F9F8B3E4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23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altLang="zh-CN" smtClean="0"/>
              <a:t>Mintacím szerkesztése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altLang="zh-CN" smtClean="0"/>
              <a:t>Mintaszöveg szerkesztése</a:t>
            </a:r>
          </a:p>
          <a:p>
            <a:pPr lvl="1"/>
            <a:r>
              <a:rPr lang="hu-HU" altLang="zh-CN" smtClean="0"/>
              <a:t>Második szint</a:t>
            </a:r>
          </a:p>
          <a:p>
            <a:pPr lvl="2"/>
            <a:r>
              <a:rPr lang="hu-HU" altLang="zh-CN" smtClean="0"/>
              <a:t>Harmadik szint</a:t>
            </a:r>
          </a:p>
          <a:p>
            <a:pPr lvl="3"/>
            <a:r>
              <a:rPr lang="hu-HU" altLang="zh-CN" smtClean="0"/>
              <a:t>Negyedik szint</a:t>
            </a:r>
          </a:p>
          <a:p>
            <a:pPr lvl="4"/>
            <a:r>
              <a:rPr lang="hu-HU" altLang="zh-CN" smtClean="0"/>
              <a:t>Ötödik szint</a:t>
            </a:r>
            <a:endParaRPr lang="zh-CN" altLang="en-US"/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7FDF6F20-2C6C-4ED5-8DF8-E999251ED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724D-783A-4A2F-9BD2-2E7313ED6D0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5BEF5F0-FF31-4C91-B366-3440DA431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592124B-3AB9-4C1B-98E7-3EA8EA256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140C-3FB1-4FE7-A41E-C2F7B2A85F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80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>
            <a:extLst>
              <a:ext uri="{FF2B5EF4-FFF2-40B4-BE49-F238E27FC236}">
                <a16:creationId xmlns:a16="http://schemas.microsoft.com/office/drawing/2014/main" id="{E723C755-4FDB-4E2D-9FD9-369470D7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7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>
            <a:extLst>
              <a:ext uri="{FF2B5EF4-FFF2-40B4-BE49-F238E27FC236}">
                <a16:creationId xmlns:a16="http://schemas.microsoft.com/office/drawing/2014/main" id="{43530671-74D6-43D8-9B66-F833B3E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>
            <a:extLst>
              <a:ext uri="{FF2B5EF4-FFF2-40B4-BE49-F238E27FC236}">
                <a16:creationId xmlns:a16="http://schemas.microsoft.com/office/drawing/2014/main" id="{2E726794-D739-4A7E-8039-F6770867C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1909DF-515E-4DC7-A777-816D92CA77AE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0244" name="页脚占位符 5">
            <a:extLst>
              <a:ext uri="{FF2B5EF4-FFF2-40B4-BE49-F238E27FC236}">
                <a16:creationId xmlns:a16="http://schemas.microsoft.com/office/drawing/2014/main" id="{8A460962-D8B0-4B27-9961-531D42EE86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>
            <a:extLst>
              <a:ext uri="{FF2B5EF4-FFF2-40B4-BE49-F238E27FC236}">
                <a16:creationId xmlns:a16="http://schemas.microsoft.com/office/drawing/2014/main" id="{0DCFB664-5527-44B8-ABAC-DA98DF1C5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CBC6AC1-C772-4CA2-9410-3005D445DD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5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>
            <a:extLst>
              <a:ext uri="{FF2B5EF4-FFF2-40B4-BE49-F238E27FC236}">
                <a16:creationId xmlns:a16="http://schemas.microsoft.com/office/drawing/2014/main" id="{76D06E4A-B898-4BE0-92CC-504CE4BD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>
            <a:extLst>
              <a:ext uri="{FF2B5EF4-FFF2-40B4-BE49-F238E27FC236}">
                <a16:creationId xmlns:a16="http://schemas.microsoft.com/office/drawing/2014/main" id="{45B3DEF2-FB66-4909-9457-B52562BAA9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D6E3A35-818E-4828-B0B6-7F132E4CDD5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1268" name="页脚占位符 5">
            <a:extLst>
              <a:ext uri="{FF2B5EF4-FFF2-40B4-BE49-F238E27FC236}">
                <a16:creationId xmlns:a16="http://schemas.microsoft.com/office/drawing/2014/main" id="{3E31FEB8-22A4-41A7-B5AA-22786DA9CC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>
            <a:extLst>
              <a:ext uri="{FF2B5EF4-FFF2-40B4-BE49-F238E27FC236}">
                <a16:creationId xmlns:a16="http://schemas.microsoft.com/office/drawing/2014/main" id="{9765B575-E595-479C-9ED3-BF198A3676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41D8A5-6F79-42ED-8072-3610390627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2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>
            <a:extLst>
              <a:ext uri="{FF2B5EF4-FFF2-40B4-BE49-F238E27FC236}">
                <a16:creationId xmlns:a16="http://schemas.microsoft.com/office/drawing/2014/main" id="{8360F022-28FB-4290-ABE9-56656056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>
            <a:extLst>
              <a:ext uri="{FF2B5EF4-FFF2-40B4-BE49-F238E27FC236}">
                <a16:creationId xmlns:a16="http://schemas.microsoft.com/office/drawing/2014/main" id="{01A734B1-21D0-4728-A7F1-F1091C0517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6BF614-3DF3-46DF-A112-ED8E414CAEA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2292" name="页脚占位符 4">
            <a:extLst>
              <a:ext uri="{FF2B5EF4-FFF2-40B4-BE49-F238E27FC236}">
                <a16:creationId xmlns:a16="http://schemas.microsoft.com/office/drawing/2014/main" id="{4EBF34A5-987E-4F07-807C-52309F4D9F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>
            <a:extLst>
              <a:ext uri="{FF2B5EF4-FFF2-40B4-BE49-F238E27FC236}">
                <a16:creationId xmlns:a16="http://schemas.microsoft.com/office/drawing/2014/main" id="{E9E98F56-034A-4640-94FF-F51B89D28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EB35196-723F-496E-AA9A-0A1016CC84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7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>
            <a:extLst>
              <a:ext uri="{FF2B5EF4-FFF2-40B4-BE49-F238E27FC236}">
                <a16:creationId xmlns:a16="http://schemas.microsoft.com/office/drawing/2014/main" id="{A69D6479-58F3-4556-B903-3674D3CB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>
            <a:extLst>
              <a:ext uri="{FF2B5EF4-FFF2-40B4-BE49-F238E27FC236}">
                <a16:creationId xmlns:a16="http://schemas.microsoft.com/office/drawing/2014/main" id="{772C7719-C188-4005-B10A-DF51D34976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070836-BA11-48BA-A769-B2DF8EF167B6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3316" name="页脚占位符 4">
            <a:extLst>
              <a:ext uri="{FF2B5EF4-FFF2-40B4-BE49-F238E27FC236}">
                <a16:creationId xmlns:a16="http://schemas.microsoft.com/office/drawing/2014/main" id="{0BA4AD6C-177D-4A20-90BB-F0DD9825F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>
            <a:extLst>
              <a:ext uri="{FF2B5EF4-FFF2-40B4-BE49-F238E27FC236}">
                <a16:creationId xmlns:a16="http://schemas.microsoft.com/office/drawing/2014/main" id="{496EA603-BCA8-4308-9BB1-FE305ADC8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3A68CB7-B14F-49F1-B51E-E8FE9F81FE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>
            <a:extLst>
              <a:ext uri="{FF2B5EF4-FFF2-40B4-BE49-F238E27FC236}">
                <a16:creationId xmlns:a16="http://schemas.microsoft.com/office/drawing/2014/main" id="{7455AC3E-C1B0-48E3-AFB8-0A5ADCE8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>
            <a:extLst>
              <a:ext uri="{FF2B5EF4-FFF2-40B4-BE49-F238E27FC236}">
                <a16:creationId xmlns:a16="http://schemas.microsoft.com/office/drawing/2014/main" id="{32095702-7BCC-4927-88A3-701C5819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2">
            <a:extLst>
              <a:ext uri="{FF2B5EF4-FFF2-40B4-BE49-F238E27FC236}">
                <a16:creationId xmlns:a16="http://schemas.microsoft.com/office/drawing/2014/main" id="{267AF9AA-60C4-4D23-BFD5-2B69CACA8830}"/>
              </a:ext>
            </a:extLst>
          </p:cNvPr>
          <p:cNvSpPr>
            <a:spLocks/>
          </p:cNvSpPr>
          <p:nvPr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>
            <a:extLst>
              <a:ext uri="{FF2B5EF4-FFF2-40B4-BE49-F238E27FC236}">
                <a16:creationId xmlns:a16="http://schemas.microsoft.com/office/drawing/2014/main" id="{88141C86-7C66-464C-B9D7-B0F4AD1F24F0}"/>
              </a:ext>
            </a:extLst>
          </p:cNvPr>
          <p:cNvSpPr>
            <a:spLocks/>
          </p:cNvSpPr>
          <p:nvPr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>
            <a:extLst>
              <a:ext uri="{FF2B5EF4-FFF2-40B4-BE49-F238E27FC236}">
                <a16:creationId xmlns:a16="http://schemas.microsoft.com/office/drawing/2014/main" id="{6AC33D8F-B5C0-48FA-873B-F661853CD12F}"/>
              </a:ext>
            </a:extLst>
          </p:cNvPr>
          <p:cNvSpPr>
            <a:spLocks/>
          </p:cNvSpPr>
          <p:nvPr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>
            <a:extLst>
              <a:ext uri="{FF2B5EF4-FFF2-40B4-BE49-F238E27FC236}">
                <a16:creationId xmlns:a16="http://schemas.microsoft.com/office/drawing/2014/main" id="{EAD55C27-2D1F-4856-A780-B94D504CAA77}"/>
              </a:ext>
            </a:extLst>
          </p:cNvPr>
          <p:cNvSpPr>
            <a:spLocks/>
          </p:cNvSpPr>
          <p:nvPr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>
            <a:extLst>
              <a:ext uri="{FF2B5EF4-FFF2-40B4-BE49-F238E27FC236}">
                <a16:creationId xmlns:a16="http://schemas.microsoft.com/office/drawing/2014/main" id="{683092D3-6283-48A7-821B-49A45A4300F9}"/>
              </a:ext>
            </a:extLst>
          </p:cNvPr>
          <p:cNvSpPr>
            <a:spLocks/>
          </p:cNvSpPr>
          <p:nvPr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>
            <a:extLst>
              <a:ext uri="{FF2B5EF4-FFF2-40B4-BE49-F238E27FC236}">
                <a16:creationId xmlns:a16="http://schemas.microsoft.com/office/drawing/2014/main" id="{D00A156A-75EC-4436-8C81-854607FA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>
            <a:extLst>
              <a:ext uri="{FF2B5EF4-FFF2-40B4-BE49-F238E27FC236}">
                <a16:creationId xmlns:a16="http://schemas.microsoft.com/office/drawing/2014/main" id="{136E2614-BFE1-417F-9176-E1FCC1B34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47" name="文本占位符 2">
            <a:extLst>
              <a:ext uri="{FF2B5EF4-FFF2-40B4-BE49-F238E27FC236}">
                <a16:creationId xmlns:a16="http://schemas.microsoft.com/office/drawing/2014/main" id="{D253CFBC-8C17-4385-AF4A-36BB50428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8" name="日期占位符 1">
            <a:extLst>
              <a:ext uri="{FF2B5EF4-FFF2-40B4-BE49-F238E27FC236}">
                <a16:creationId xmlns:a16="http://schemas.microsoft.com/office/drawing/2014/main" id="{BF06D901-D6B5-4EED-9165-92653AC5E9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06F710-3059-4F9E-B29C-72D3DA654C6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4349" name="页脚占位符 2">
            <a:extLst>
              <a:ext uri="{FF2B5EF4-FFF2-40B4-BE49-F238E27FC236}">
                <a16:creationId xmlns:a16="http://schemas.microsoft.com/office/drawing/2014/main" id="{3766ABE4-6F5F-4751-BFF0-1443008E2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>
            <a:extLst>
              <a:ext uri="{FF2B5EF4-FFF2-40B4-BE49-F238E27FC236}">
                <a16:creationId xmlns:a16="http://schemas.microsoft.com/office/drawing/2014/main" id="{7E091AAE-AFFC-4160-9C8B-75A1F02B28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6BC50BD1-A8E5-4EFE-B807-3D32D649CA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4025" indent="-4540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01D323FD-93A5-479D-B465-0B2B77141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24C4DAC2-0764-4EB4-BD9B-EE6833D50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91915F2E-341F-43AE-8C63-C7169C0D1D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79328B-0E1A-4CE7-8B3A-275A752C91CB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C31220EF-6645-47F2-82B2-38DF0BD2ED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B7B78D29-0002-4B59-AE42-1CA33D62F9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3E19CB5-6FAD-4DA5-BF43-19A9B5811B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DFBB2472-FE11-4419-B01F-D6C3C0027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F1CB7006-4EAD-49A5-A266-21A521696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3242F385-1EDB-4477-AC28-F5EDA57C40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069A3-F022-4D1C-9C97-12DBF28A0E7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38EE02D0-A39D-4125-9A49-AAE1889A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0044EAAC-535F-431A-9F79-EA34B24F86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C2B6E58-DD52-4930-AEB8-4B8DA20EFE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8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4AE82777-2DF7-4403-9426-4E1B3291A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1BD3A454-9DBF-4667-A1C8-49BFBD918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21F3BE33-C173-4511-92BA-0C3B12F7D6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6B4AC0-2E59-40FD-8934-80634938F375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4564F2E2-E4F4-4E27-965D-5472C2B7F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>
            <a:extLst>
              <a:ext uri="{FF2B5EF4-FFF2-40B4-BE49-F238E27FC236}">
                <a16:creationId xmlns:a16="http://schemas.microsoft.com/office/drawing/2014/main" id="{1DA8F8D3-3366-4952-8693-DEC9CD02C5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393613-E864-4C3C-90F4-0A7915E151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4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FFD1F0FF-5239-48B8-A9DF-0699EBD7A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76B01087-6F7D-4A17-A83A-8FE24277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3B945DBA-DB42-4BD9-AD93-D9F6CBF8AB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324AD1-43CA-4CC5-B9A9-AD51897FBA6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CE20BB9D-EB37-47F5-B93E-F0002E181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2E372677-E7C0-4BC1-9906-CF7DA7FFC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247BA8-CA9F-46A1-87DD-9CD4FBCE18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2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C79F89D5-6A4A-4900-9244-CAA5B87E2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5A9903D2-EA6F-4715-8ACE-E716E71C3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43FD53A7-5402-4BE0-B2EC-9137EA27D1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041042-C4CE-4D1B-9237-BF21D4558889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022ECF2E-0A15-45ED-9819-6B9B949852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B0CBCDE2-BF8F-46E3-A611-0F97BD1E8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8EDF73D-3275-4741-A3EB-7E7EAF56EF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3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B68C2DEA-656F-4DD5-A7D2-E88E6A0F5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D4AC6B1F-F65A-4A7B-8500-BFE93AE3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>
            <a:extLst>
              <a:ext uri="{FF2B5EF4-FFF2-40B4-BE49-F238E27FC236}">
                <a16:creationId xmlns:a16="http://schemas.microsoft.com/office/drawing/2014/main" id="{A1D987DC-63CF-4500-9E7E-38DA774377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796D00-5FAF-4B6C-8A34-35A4B80AEAEA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053" name="页脚占位符 4">
            <a:extLst>
              <a:ext uri="{FF2B5EF4-FFF2-40B4-BE49-F238E27FC236}">
                <a16:creationId xmlns:a16="http://schemas.microsoft.com/office/drawing/2014/main" id="{1DB7FED9-DB04-4C05-934A-1A62EB57D4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>
            <a:extLst>
              <a:ext uri="{FF2B5EF4-FFF2-40B4-BE49-F238E27FC236}">
                <a16:creationId xmlns:a16="http://schemas.microsoft.com/office/drawing/2014/main" id="{89345A26-24C2-4EF1-9DE8-AB491074F2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11AD4FD2-2587-4259-89AF-15C5AC2969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4025" indent="-4540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01A5003D-BEE7-49A6-8140-EACEEDD78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F5CC9194-B225-4875-9E2B-BCC5FFDDB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499B57D5-E821-43C8-8194-408703012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0757E5-B7A3-445C-836B-E4A8C565D8F8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DAF45B42-0C62-4904-8774-51A82D101B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BBC2F49B-038D-4864-9F39-FDFC420D1A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815E56-42FD-4FB2-835E-3449916603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6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5E0BA3F8-C485-42EB-B25C-5A07734C5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E314C5BC-BEBC-4CAA-B043-C2AAA5FE2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88A93690-4CD2-418F-8AE0-1328B7F77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A456B-FB07-4AF6-A330-D1F182CC2774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6F48727D-D7D6-49DB-A42D-77D9E9F46B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62279175-ECAC-4299-AE24-7804357839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1FA5F0-4CF7-4DF4-B9B8-4A52D9ED3B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>
            <a:extLst>
              <a:ext uri="{FF2B5EF4-FFF2-40B4-BE49-F238E27FC236}">
                <a16:creationId xmlns:a16="http://schemas.microsoft.com/office/drawing/2014/main" id="{F8F9E4AE-3B6D-406D-87FB-E920D9241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7D021D87-5F14-4AD9-831C-6A9ADEB36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10AD96C9-B488-4A18-AAC7-CF3C7649C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CE180A-B231-4AE7-BA1D-B9BCBA165D1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AFB5E16D-C954-4422-BB38-3AF4F4B16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550067C5-86B7-431D-98A2-F680B218AE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5152FE-319A-455B-A58A-27C4DE1C09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7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4014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6CE9C6D6-C25F-4033-BE75-9AE9E03BB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0F1E3A46-B614-49C8-ACFB-09BCBE978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9F7F60B4-6B86-44CF-90B5-5D36CC9BC8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738513-1521-46A4-88FC-4B9048D68F43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2F807A2A-4169-403D-B9B9-1F4F2E6EBD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94A1E623-D3A2-49E2-A19F-FDE4AE191F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E67285-D228-4551-8D9F-9059F074DAB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7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>
            <a:extLst>
              <a:ext uri="{FF2B5EF4-FFF2-40B4-BE49-F238E27FC236}">
                <a16:creationId xmlns:a16="http://schemas.microsoft.com/office/drawing/2014/main" id="{A9B7F5EB-1FC4-4FF0-92C6-907CC39C8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6213641C-778F-4323-8749-396886CA0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6DCA12C5-D32B-4ABF-9F08-ECFD14963E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6BA2B1-A94E-4AFE-87A2-E3D1F56A3FE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119A8CEC-FFE1-459C-BA05-77683D699A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C461B2C3-4300-4F22-9CE7-55DE48A6A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243D618-8251-42AD-A14B-71EC8EF390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2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A7D5260-F833-4A3C-8349-630D415D4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E00395F-4207-42C0-8A3C-38B30057B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Date Placeholder 3">
            <a:extLst>
              <a:ext uri="{FF2B5EF4-FFF2-40B4-BE49-F238E27FC236}">
                <a16:creationId xmlns:a16="http://schemas.microsoft.com/office/drawing/2014/main" id="{0BE91598-416E-42E5-A5B5-63488B127A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19DC46-FD41-47B6-939F-9186FFDA3840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3077" name="Footer Placeholder 4">
            <a:extLst>
              <a:ext uri="{FF2B5EF4-FFF2-40B4-BE49-F238E27FC236}">
                <a16:creationId xmlns:a16="http://schemas.microsoft.com/office/drawing/2014/main" id="{FD9C827A-ED7C-4B2B-A97E-1BCAEF590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>
            <a:extLst>
              <a:ext uri="{FF2B5EF4-FFF2-40B4-BE49-F238E27FC236}">
                <a16:creationId xmlns:a16="http://schemas.microsoft.com/office/drawing/2014/main" id="{1F0BD3D4-96F9-4916-B5BB-38136C93C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B69996-CC99-47B3-96AF-A06D0774CD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>
            <a:extLst>
              <a:ext uri="{FF2B5EF4-FFF2-40B4-BE49-F238E27FC236}">
                <a16:creationId xmlns:a16="http://schemas.microsoft.com/office/drawing/2014/main" id="{189D15E4-BEA4-4CD4-94BE-6AB4A229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>
            <a:extLst>
              <a:ext uri="{FF2B5EF4-FFF2-40B4-BE49-F238E27FC236}">
                <a16:creationId xmlns:a16="http://schemas.microsoft.com/office/drawing/2014/main" id="{D4D85B14-4ECC-414C-A1C3-092DCC54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9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9FCD2AF4-B2C4-46EA-A722-7B7B016D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>
            <a:extLst>
              <a:ext uri="{FF2B5EF4-FFF2-40B4-BE49-F238E27FC236}">
                <a16:creationId xmlns:a16="http://schemas.microsoft.com/office/drawing/2014/main" id="{5839039F-7302-4F38-8CDE-F5E0A445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>
            <a:extLst>
              <a:ext uri="{FF2B5EF4-FFF2-40B4-BE49-F238E27FC236}">
                <a16:creationId xmlns:a16="http://schemas.microsoft.com/office/drawing/2014/main" id="{948FB0F5-9DCD-4CBA-80F0-91540E2E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>
            <a:extLst>
              <a:ext uri="{FF2B5EF4-FFF2-40B4-BE49-F238E27FC236}">
                <a16:creationId xmlns:a16="http://schemas.microsoft.com/office/drawing/2014/main" id="{79C637C7-EC5C-4C2C-8A3E-AD9B3783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>
            <a:extLst>
              <a:ext uri="{FF2B5EF4-FFF2-40B4-BE49-F238E27FC236}">
                <a16:creationId xmlns:a16="http://schemas.microsoft.com/office/drawing/2014/main" id="{4279657B-0E41-4FAA-89F5-AD7198EE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2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41946035-D2B0-48EC-BDD6-57E32A83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>
            <a:extLst>
              <a:ext uri="{FF2B5EF4-FFF2-40B4-BE49-F238E27FC236}">
                <a16:creationId xmlns:a16="http://schemas.microsoft.com/office/drawing/2014/main" id="{4EE81232-D5B6-4F7C-AF5D-BAAF00A2F5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F436B80-B4CA-450A-9447-CF5393C08387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7172" name="页脚占位符 7">
            <a:extLst>
              <a:ext uri="{FF2B5EF4-FFF2-40B4-BE49-F238E27FC236}">
                <a16:creationId xmlns:a16="http://schemas.microsoft.com/office/drawing/2014/main" id="{0C857332-D3CB-48BF-9A3F-03D481705A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>
            <a:extLst>
              <a:ext uri="{FF2B5EF4-FFF2-40B4-BE49-F238E27FC236}">
                <a16:creationId xmlns:a16="http://schemas.microsoft.com/office/drawing/2014/main" id="{3277DC9E-4A0B-4040-8D3C-C5953EB48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02D7C3D-E169-4E58-9765-2EE7BEF8BF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5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>
            <a:extLst>
              <a:ext uri="{FF2B5EF4-FFF2-40B4-BE49-F238E27FC236}">
                <a16:creationId xmlns:a16="http://schemas.microsoft.com/office/drawing/2014/main" id="{F931E3BB-7967-4154-AB22-15C21A6B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>
            <a:extLst>
              <a:ext uri="{FF2B5EF4-FFF2-40B4-BE49-F238E27FC236}">
                <a16:creationId xmlns:a16="http://schemas.microsoft.com/office/drawing/2014/main" id="{E871A1B3-B9B2-4503-BDA9-B6AF2FCF19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04339C-5949-4660-BB1A-FE3EAF58DCEC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8196" name="页脚占位符 3">
            <a:extLst>
              <a:ext uri="{FF2B5EF4-FFF2-40B4-BE49-F238E27FC236}">
                <a16:creationId xmlns:a16="http://schemas.microsoft.com/office/drawing/2014/main" id="{26B76C80-6A4D-45E7-9C1F-66F8492A67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>
            <a:extLst>
              <a:ext uri="{FF2B5EF4-FFF2-40B4-BE49-F238E27FC236}">
                <a16:creationId xmlns:a16="http://schemas.microsoft.com/office/drawing/2014/main" id="{8F6F85DB-A39B-4838-80BC-849748F6BC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6E26F95-782F-4A4B-975A-12CD45B8A9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9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>
            <a:extLst>
              <a:ext uri="{FF2B5EF4-FFF2-40B4-BE49-F238E27FC236}">
                <a16:creationId xmlns:a16="http://schemas.microsoft.com/office/drawing/2014/main" id="{CE506D13-F99E-484D-9DE5-4CC2A023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>
            <a:extLst>
              <a:ext uri="{FF2B5EF4-FFF2-40B4-BE49-F238E27FC236}">
                <a16:creationId xmlns:a16="http://schemas.microsoft.com/office/drawing/2014/main" id="{D27A6803-EA9D-4508-B0DC-C19329F09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EB4B981-5DF3-4399-BA25-13E184FEC402}" type="datetimeFigureOut">
              <a:rPr lang="zh-CN" altLang="en-US"/>
              <a:pPr>
                <a:defRPr/>
              </a:pPr>
              <a:t>2022/3/21</a:t>
            </a:fld>
            <a:endParaRPr lang="zh-CN" altLang="en-US"/>
          </a:p>
        </p:txBody>
      </p:sp>
      <p:sp>
        <p:nvSpPr>
          <p:cNvPr id="9220" name="页脚占位符 2">
            <a:extLst>
              <a:ext uri="{FF2B5EF4-FFF2-40B4-BE49-F238E27FC236}">
                <a16:creationId xmlns:a16="http://schemas.microsoft.com/office/drawing/2014/main" id="{1F730021-0785-4E47-A592-6CA4B136FB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>
            <a:extLst>
              <a:ext uri="{FF2B5EF4-FFF2-40B4-BE49-F238E27FC236}">
                <a16:creationId xmlns:a16="http://schemas.microsoft.com/office/drawing/2014/main" id="{090642FD-39F7-45E3-ABD6-6B94256F95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294DB83-CE10-472D-8852-DFB4278050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2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kp.hu/tankonyv/foldrajz_10_nat2020/img/FEJ_03/5_1_Mo_regiok_jav.png?max_width=2048" TargetMode="External"/><Relationship Id="rId1" Type="http://schemas.openxmlformats.org/officeDocument/2006/relationships/slideLayout" Target="../slideLayouts/slideLayout2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kp.hu/tankonyv/foldrajz_8/img/3/3_1_7_GDP_fo_regiok_Mo_2016.png?max_width=2048" TargetMode="External"/><Relationship Id="rId1" Type="http://schemas.openxmlformats.org/officeDocument/2006/relationships/slideLayout" Target="../slideLayouts/slideLayout2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kp.hu/tankonyv/foldrajz_8/img/3/92kordiagram-03-01.png?max_width=2048" TargetMode="External"/><Relationship Id="rId1" Type="http://schemas.openxmlformats.org/officeDocument/2006/relationships/slideLayout" Target="../slideLayouts/slideLayout2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nkp.hu/tankonyv/foldrajz_8/img/3/3_1_4_foglalkozasi_szerkezet_regiok_2016.png?max_width=2048" TargetMode="External"/><Relationship Id="rId1" Type="http://schemas.openxmlformats.org/officeDocument/2006/relationships/slideLayout" Target="../slideLayouts/slideLayout2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kp.hu/tankonyv/foldrajz_8/img/3/3_1_5_munkanelkuliek_aranya_regiok_2016.png?max_width=2048" TargetMode="External"/><Relationship Id="rId1" Type="http://schemas.openxmlformats.org/officeDocument/2006/relationships/slideLayout" Target="../slideLayouts/slideLayout2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hu/tankonyv/foldrajz_8/lecke_03_004" TargetMode="External"/><Relationship Id="rId7" Type="http://schemas.openxmlformats.org/officeDocument/2006/relationships/hyperlink" Target="https://cegvezetes.hu/1998/03/budapest-iparvaros/" TargetMode="External"/><Relationship Id="rId2" Type="http://schemas.openxmlformats.org/officeDocument/2006/relationships/hyperlink" Target="https://www.nkp.hu/tankonyv/foldrajz_8/lecke_03_002" TargetMode="External"/><Relationship Id="rId1" Type="http://schemas.openxmlformats.org/officeDocument/2006/relationships/slideLayout" Target="../slideLayouts/slideLayout238.xml"/><Relationship Id="rId6" Type="http://schemas.openxmlformats.org/officeDocument/2006/relationships/hyperlink" Target="http://jovokerek.hu/skillsandjobs/hu/budapest-lifystyle/budapest-fejl%C5%91d%C3%A9s%C3%A9ben-az-iparnak-kiemelked%C5%91-szerepe-volt" TargetMode="External"/><Relationship Id="rId5" Type="http://schemas.openxmlformats.org/officeDocument/2006/relationships/hyperlink" Target="https://www.arcanum.com/en/online-kiadvanyok/OMMonarchia-az-osztrak-magyar-monarchia-irasban-es-kepben-1/budapest-394E/budapest-ipara-es-kereskedelme-lukacs-belatol-3E08/" TargetMode="External"/><Relationship Id="rId4" Type="http://schemas.openxmlformats.org/officeDocument/2006/relationships/hyperlink" Target="https://tudasbazis.sulinet.hu/hu/termeszettudomanyok/foldrajz/regionalis-foldrajz/budapest-es-kornyeke/budapest-lukteto-gazdasagi-ele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Most Amazing Things to Do in Budapest - PlacesofJu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31" r="-208" b="23107"/>
          <a:stretch/>
        </p:blipFill>
        <p:spPr bwMode="auto">
          <a:xfrm>
            <a:off x="2341909" y="895148"/>
            <a:ext cx="7508182" cy="36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1158" y="4966634"/>
            <a:ext cx="1130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100" dirty="0">
                <a:latin typeface="+mj-lt"/>
              </a:rPr>
              <a:t>A Közép-Magyarország (</a:t>
            </a:r>
            <a:r>
              <a:rPr lang="hu-HU" sz="4000" b="1" spc="100" dirty="0" err="1">
                <a:latin typeface="+mj-lt"/>
              </a:rPr>
              <a:t>szupra</a:t>
            </a:r>
            <a:r>
              <a:rPr lang="hu-HU" sz="4000" b="1" spc="100" dirty="0">
                <a:latin typeface="+mj-lt"/>
              </a:rPr>
              <a:t>)régió</a:t>
            </a:r>
          </a:p>
        </p:txBody>
      </p:sp>
      <p:sp>
        <p:nvSpPr>
          <p:cNvPr id="5" name="Téglalap 4"/>
          <p:cNvSpPr/>
          <p:nvPr/>
        </p:nvSpPr>
        <p:spPr>
          <a:xfrm>
            <a:off x="2329314" y="904775"/>
            <a:ext cx="7507705" cy="3599848"/>
          </a:xfrm>
          <a:prstGeom prst="rect">
            <a:avLst/>
          </a:prstGeom>
          <a:noFill/>
          <a:ln w="57150" cap="flat">
            <a:solidFill>
              <a:schemeClr val="bg2">
                <a:lumMod val="1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-1001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9" name="Téglalap 8"/>
          <p:cNvSpPr/>
          <p:nvPr/>
        </p:nvSpPr>
        <p:spPr>
          <a:xfrm rot="5400000">
            <a:off x="5918200" y="59182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10" name="Téglalap 9"/>
          <p:cNvSpPr/>
          <p:nvPr/>
        </p:nvSpPr>
        <p:spPr>
          <a:xfrm rot="5400000">
            <a:off x="-5918200" y="59182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4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40327" y="1432575"/>
            <a:ext cx="11111346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Budapesten jöttek létre legkorábban, és ma is itt működnek legnagyobb számban a sikeres magánvállalkozások, valamint a külföldi–magyar vegyesvállalatok. </a:t>
            </a: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fővárosban telepedtek le az óriás világcégek képviseletei, a bankok, a biztosítótársaságok és kereskedelmi vállalatok központjai, itt található a tőzsde is.</a:t>
            </a:r>
          </a:p>
          <a:p>
            <a:pPr marL="57150">
              <a:spcAft>
                <a:spcPts val="800"/>
              </a:spcAft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a hazai politikai élet legfőbb színtere: a minisztériumok és más államigazgatási intézmények több mint százezer embert foglalkoztatnak</a:t>
            </a: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8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62053" y="121784"/>
            <a:ext cx="5014514" cy="662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jelentősége</a:t>
            </a:r>
          </a:p>
        </p:txBody>
      </p:sp>
      <p:sp>
        <p:nvSpPr>
          <p:cNvPr id="7" name="Téglalap 6"/>
          <p:cNvSpPr/>
          <p:nvPr/>
        </p:nvSpPr>
        <p:spPr>
          <a:xfrm>
            <a:off x="263653" y="1401084"/>
            <a:ext cx="1332386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hazánk fővárosa és a Kárpát-medence legjelentősebb városa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lvl="0">
              <a:spcAft>
                <a:spcPts val="800"/>
              </a:spcAft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Kelet-Közép-Európa és az Európai Unió egyik térségi központja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Pénzügyi, kulturális, idegenforgalmi szerepe Kelet-Közép-Európában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meghatározó</a:t>
            </a: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rendszerváltoztatást kö­vető gazdasági átalakulás folyamatában a külföldi</a:t>
            </a:r>
            <a:b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működőtőke jelentős része Budapesten összpontosult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tőkevonzó és a tőkemegtartó képessége napjainkban is a legnagyobb az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országban</a:t>
            </a:r>
          </a:p>
          <a:p>
            <a:pPr marL="57150" lvl="0"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1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7852" y="317777"/>
            <a:ext cx="11508511" cy="581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>
              <a:spcAft>
                <a:spcPts val="800"/>
              </a:spcAft>
            </a:pP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hazai tőkebefektetések nagy része ide irányul, de a határokon túlról is képes tőkét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vonzani</a:t>
            </a:r>
          </a:p>
          <a:p>
            <a:pPr marL="342900" lvl="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Buda­pest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legjelentősebb magyar fogyasztópiac és a leg­nagyobb hazai munkaerőpiac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Infrastruktúrája a legfejlettebb a magyar városok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között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Hazánk népességében és a gazdaságban betöltött súlya aránytalanul nagy.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ország népességének 17%-a él itt és az ország GDP-jének 37%-át termeli meg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lakosra több mint 7 millió Ft jut a GDP-ből, ez több mint kétszerese az országos átlagnak(2019).</a:t>
            </a: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4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463298" y="130119"/>
            <a:ext cx="2559803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Népessége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3308" y="1657533"/>
            <a:ext cx="11448473" cy="452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főváros népességszáma 1980-ig a természetes szaporodás és a bevándorlás miatt növekedett. </a:t>
            </a: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1980–90-es években viszont fogyatkozott a népessége a természetes fogyás és a várost körülvevő kisebb településekre való kiköltözés (szuburbanizáció) miatt.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fővárost vándorlási veszteség </a:t>
            </a:r>
            <a:r>
              <a:rPr lang="hu-H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jellemzi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viszont az agglomeráció vándorlási különbözete pozitív.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Hazánk lakosságának kb. 30 %-a, kb. 3 millió ember él a fővárosban vagy annak közvetlen környezetében.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6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80891" y="133133"/>
            <a:ext cx="4924618" cy="662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Agglomerációs gyűrű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6171" y="1416409"/>
            <a:ext cx="9942946" cy="453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fővárost a vele sokféle módon összefonódó települések széles sávja, az ún. agglomerációs gyűrű veszi körül.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környékének 80 települése tartozik az agglomerációhoz.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régiónak sok nagy települése van, de tényleges nagyvárosa nincs.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Egyetlen megyei jogú városa Érd.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agglomerációs övezet lakóinak többsége ingázóként Budapesten dolgozik.  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8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7854" y="1452654"/>
            <a:ext cx="11536218" cy="451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alvóvárosok az elmúlt években jelentős infrastrukturális fejlődésen mentek keresztül. 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Főleg a budai oldalon találhatók nagy jövedelemmel rendelkező települések.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vasútvonalak korszerűsítésének köszönhetően jelentősen csökkent az utazási idő, így a főváros munkaerő-vonzáskörzete az agglomeráció határánál távolabb terjed.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agglomerációs gyűrűben a hegyvidékek lejtőit hétvégi házak lepték el.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Dunakanyar és a soroksári Duna-ág mentén nyaralók, üdülőtelepek sorakoznak. 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80109" y="161165"/>
            <a:ext cx="4059382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Alvóvárosok</a:t>
            </a:r>
          </a:p>
        </p:txBody>
      </p:sp>
      <p:sp>
        <p:nvSpPr>
          <p:cNvPr id="6" name="Téglalap 5"/>
          <p:cNvSpPr/>
          <p:nvPr/>
        </p:nvSpPr>
        <p:spPr>
          <a:xfrm>
            <a:off x="267854" y="240146"/>
            <a:ext cx="3897746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8691" y="914400"/>
            <a:ext cx="11693235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lnSpc>
                <a:spcPct val="107000"/>
              </a:lnSpc>
              <a:spcAft>
                <a:spcPts val="800"/>
              </a:spcAft>
            </a:pP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07000"/>
              </a:lnSpc>
              <a:spcAft>
                <a:spcPts val="800"/>
              </a:spcAft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80109" y="161165"/>
            <a:ext cx="4059382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Bolygóvárosok</a:t>
            </a:r>
            <a:endParaRPr lang="hu-HU" sz="30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7854" y="240146"/>
            <a:ext cx="3897746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78691" y="1080008"/>
            <a:ext cx="10594109" cy="577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Szentendre - 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skanzen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múzeumok,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művésztelep,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szerb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templom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Százhalombatta - az ország legnagyobb kőolaj-finomítója - MOL 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 -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építőanyag-ipar,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(Duna-Dráva Cement Kft.), elektronikai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alkatrészgyártás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Gödöllő – Agrártudományi Egyetem, idegenforgalom (</a:t>
            </a:r>
            <a:r>
              <a:rPr lang="hu-H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Grassalkovich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-kastély), gyógyszergyártás (TEVA)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Budaörs és Törökbálint - jelentős logisztikai központok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Dunaharaszti - Coca-Cola palackozóüzeme</a:t>
            </a: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6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Cegléd és Nagykőrös - gyümölcstermesztés és konzervipar </a:t>
            </a:r>
          </a:p>
          <a:p>
            <a:pPr marL="342900" indent="-285750">
              <a:lnSpc>
                <a:spcPct val="7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1659" y="710423"/>
            <a:ext cx="12626107" cy="23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és a Dunakanyar hazánk legfontosabb idegenforgalmi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központja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773857" y="121784"/>
            <a:ext cx="3790911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Idegenforgalom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ájl:Budapest, Hungary (explored) (14995308504).jpg – Wikipédia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0" y="1850949"/>
            <a:ext cx="5103143" cy="34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ölgyfesztivál 2020 Verőce | CsodalatosMagyarorszag.hu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21" y="1837817"/>
            <a:ext cx="6069733" cy="34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300129" y="1837817"/>
            <a:ext cx="5121615" cy="341389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5771286" y="1837817"/>
            <a:ext cx="6088204" cy="341389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 bwMode="auto">
          <a:xfrm>
            <a:off x="143886" y="5034660"/>
            <a:ext cx="1524777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5641975" y="5034659"/>
            <a:ext cx="1588654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0910" y="5053271"/>
            <a:ext cx="134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722004" y="5067047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Dunakanyar</a:t>
            </a:r>
            <a:endParaRPr lang="hu-H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10836" y="1015060"/>
            <a:ext cx="7583054" cy="91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Budapesti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Duna-part - Várnegyeddel</a:t>
            </a:r>
          </a:p>
          <a:p>
            <a:pPr marL="800100" lvl="1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Andrássy úti palotasor - Hősök terével 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udai Várnegyed – Wikipé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14942" r="15379" b="2299"/>
          <a:stretch/>
        </p:blipFill>
        <p:spPr bwMode="auto">
          <a:xfrm>
            <a:off x="596102" y="2172686"/>
            <a:ext cx="5185861" cy="33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ősök Tere és Városliget(1.7 km-re a szállodától) - Mystery Hotel Buda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47" y="2117260"/>
            <a:ext cx="5165318" cy="34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 bwMode="auto">
          <a:xfrm>
            <a:off x="596102" y="2146048"/>
            <a:ext cx="5185861" cy="341389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6437747" y="2146048"/>
            <a:ext cx="5121615" cy="3413898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8" name="Téglalap 7"/>
          <p:cNvSpPr/>
          <p:nvPr/>
        </p:nvSpPr>
        <p:spPr bwMode="auto">
          <a:xfrm>
            <a:off x="381835" y="5375045"/>
            <a:ext cx="1666441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508" y="5384349"/>
            <a:ext cx="1656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Várnegyed</a:t>
            </a:r>
            <a:endParaRPr lang="hu-H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6193706" y="5370704"/>
            <a:ext cx="1666442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24434" y="5375045"/>
            <a:ext cx="15575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Hősök tere</a:t>
            </a:r>
            <a:endParaRPr lang="hu-H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29308" y="168038"/>
            <a:ext cx="5652655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Világörökségi helyszínek</a:t>
            </a:r>
            <a:endParaRPr lang="hu-HU" sz="30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43288" y="247019"/>
            <a:ext cx="5400129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3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6255" y="1534440"/>
            <a:ext cx="9550401" cy="506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Múzeum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Szépművészeti Múzeum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Műcsarnok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Természettudományi Múzeum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Terror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Háza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Múzeum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Holokauszt Emlékközpont</a:t>
            </a:r>
          </a:p>
          <a:p>
            <a:pPr marL="800100" lvl="1" indent="-28575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Összetartozás Emlékhelye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07000"/>
              </a:lnSpc>
              <a:spcAft>
                <a:spcPts val="800"/>
              </a:spcAft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87927" y="492333"/>
            <a:ext cx="2909454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Múzeumok</a:t>
            </a:r>
            <a:endParaRPr lang="hu-HU" sz="30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89526" y="568768"/>
            <a:ext cx="2724727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ervezési-statisztikai régiók Magyarország térképén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5" y="1917930"/>
            <a:ext cx="5958331" cy="417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244617" y="1096293"/>
            <a:ext cx="11573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ervezési-statisztikai régiói: Pest és Budapest</a:t>
            </a:r>
            <a:endParaRPr lang="hu-HU" sz="28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" y="-110836"/>
            <a:ext cx="9421090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-64654" y="-195566"/>
            <a:ext cx="9384145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09272" y="130119"/>
            <a:ext cx="8626529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Közép – Magyarország (</a:t>
            </a:r>
            <a:r>
              <a:rPr lang="hu-HU" sz="3600" b="1" dirty="0" err="1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szupra</a:t>
            </a:r>
            <a:r>
              <a:rPr lang="hu-HU" sz="36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)régió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358920"/>
            <a:ext cx="6954982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Duna-Ipoly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Park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14036" y="347402"/>
            <a:ext cx="9190182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Nemzeti parkok és természetvédelmi területek </a:t>
            </a:r>
            <a:endParaRPr lang="hu-HU" sz="30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24872" y="426383"/>
            <a:ext cx="8986983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pic>
        <p:nvPicPr>
          <p:cNvPr id="5126" name="Picture 6" descr="A Duna-Ipoly Nemzeti Park varázsos szépségű, sajátos hangulatú vidék |  CsodalatosMagyarorszag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41" y="2249579"/>
            <a:ext cx="6736114" cy="37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2675741" y="2246430"/>
            <a:ext cx="6736114" cy="379221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0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1814" y="330697"/>
            <a:ext cx="8107843" cy="196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Budai termálvonal - gyógyászati turizmus, wellness- és fitneszturizmus </a:t>
            </a:r>
            <a:endParaRPr lang="hu-H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Tx/>
              <a:buChar char="▫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Gellért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Fürdő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Széchenyi Fürdő, Rác Fürdő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pic>
        <p:nvPicPr>
          <p:cNvPr id="6146" name="Picture 2" descr="Felújítási láz a fürdőknél: ezek a hazai helyek újulhatnak meg hamarosan -  Portfolio.h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7734" r="3809"/>
          <a:stretch/>
        </p:blipFill>
        <p:spPr bwMode="auto">
          <a:xfrm>
            <a:off x="453570" y="2266539"/>
            <a:ext cx="5680873" cy="32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zéchenyi Gyógyfürdő és Uszoda - Képek, Leírás, Vélemények - Szallas.hu  program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67" y="2248503"/>
            <a:ext cx="5126631" cy="32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 bwMode="auto">
          <a:xfrm>
            <a:off x="453569" y="2266538"/>
            <a:ext cx="5680873" cy="3216575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6619667" y="2248503"/>
            <a:ext cx="5126631" cy="3204144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241815" y="5299982"/>
            <a:ext cx="1816420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41814" y="5299982"/>
            <a:ext cx="22277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Gellért Fürdő</a:t>
            </a:r>
            <a:endParaRPr lang="hu-H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6346196" y="5299982"/>
            <a:ext cx="2133239" cy="4341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346196" y="5318593"/>
            <a:ext cx="3136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Széchenyi Fürdő</a:t>
            </a:r>
            <a:endParaRPr lang="hu-H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54181" y="840326"/>
            <a:ext cx="10668001" cy="529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Tudományos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konferenciák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Koncertek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Fesztiválok - Tavaszi Kulturális Fesztivál, Sziget Fesztivál, Zsidó Kulturális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Fesztivál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Sportrendezvények – Forma 1, Világ- és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Európa-bajnokságok</a:t>
            </a: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Szentendre -  skanzen, múzeumok, művésztelep, szerb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templom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Gödöllő – </a:t>
            </a:r>
            <a:r>
              <a:rPr lang="hu-H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Grassalkovich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-kastély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14036" y="347402"/>
            <a:ext cx="4627420" cy="7532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Rendezvényturizmus</a:t>
            </a:r>
            <a:endParaRPr lang="hu-HU" sz="30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06400" y="426383"/>
            <a:ext cx="4433455" cy="600363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6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5563" y="1075354"/>
            <a:ext cx="12506038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Közép-Magyarország régió</a:t>
            </a:r>
            <a:r>
              <a:rPr lang="hu-H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hu-H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Hazánk legfejlettebb régiója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 főre jutó GDP értéke a hazai átlagot jelentősen meghaladja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átlagot meghaladó gazdasági teljesítmény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Kevés település (Budapest miatt).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városi lakosság aránya kiemelkedően magas.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Vándorlási különbözete jelentősen pozitív.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Jelentős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tőkebeáramlás.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szolgáltatások szerepe kiemelkedően magas.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85750">
              <a:spcBef>
                <a:spcPts val="600"/>
              </a:spcBef>
              <a:spcAft>
                <a:spcPts val="800"/>
              </a:spcAft>
              <a:buSzPts val="1000"/>
              <a:buFont typeface="Times New Roman" panose="02020603050405020304" pitchFamily="18" charset="0"/>
              <a:buChar char="♦"/>
              <a:tabLst>
                <a:tab pos="457200" algn="l"/>
              </a:tabLs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munkanélküliség az országos átlag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alatti.</a:t>
            </a: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" y="-110836"/>
            <a:ext cx="49322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64654" y="-195566"/>
            <a:ext cx="49045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208424" y="130119"/>
            <a:ext cx="2513317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 smtClean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Összegzés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2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097" name="Kép 15" descr="Szalag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91" y="1232680"/>
            <a:ext cx="7315818" cy="3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5240" y="5490915"/>
            <a:ext cx="9521517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egy főre jutó GDP az országos átlaghoz viszonyítva (2016)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10034" y="160487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hu-HU"/>
          </a:p>
        </p:txBody>
      </p:sp>
      <p:pic>
        <p:nvPicPr>
          <p:cNvPr id="3073" name="Kép 16" descr="Kör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72" y="840509"/>
            <a:ext cx="8294456" cy="37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16182" y="5336370"/>
            <a:ext cx="955963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főre jutó külföldi működőtőke a régiókban (ezer Ft)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6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823230" y="-133774"/>
            <a:ext cx="18592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Kép 18" descr="Oszlop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5" y="327891"/>
            <a:ext cx="5741451" cy="43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9204" y="4671080"/>
            <a:ext cx="929359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magyarországi régiók foglalkoztatási szerkezete (2016)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14763" y="5230237"/>
            <a:ext cx="91624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000" dirty="0">
                <a:solidFill>
                  <a:srgbClr val="2D2D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foglalkoztatási szerkezet megmutatja, hogy a munkavállalók milyen arányban oszlanak meg az egyes gazdasági ágazatok </a:t>
            </a:r>
            <a:r>
              <a:rPr lang="hu-HU" sz="2000" dirty="0" smtClean="0">
                <a:solidFill>
                  <a:srgbClr val="2D2D2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között.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4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1059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hu-HU"/>
          </a:p>
        </p:txBody>
      </p:sp>
      <p:pic>
        <p:nvPicPr>
          <p:cNvPr id="2049" name="Kép 17" descr="Oszlopdiagr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87" y="819789"/>
            <a:ext cx="5850026" cy="38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05451" y="4975409"/>
            <a:ext cx="798109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munkanélküliek aránya hazánk régióiban (2016)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 bwMode="auto">
          <a:xfrm>
            <a:off x="1117600" y="1468582"/>
            <a:ext cx="9956800" cy="2235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932873" y="1283855"/>
            <a:ext cx="10344727" cy="2650836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6364" y="2124517"/>
            <a:ext cx="895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Köszönjük a figyelmet!</a:t>
            </a:r>
            <a:endParaRPr lang="hu-HU" sz="54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 bwMode="auto">
          <a:xfrm>
            <a:off x="1191491" y="609598"/>
            <a:ext cx="4174837" cy="1256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1348510" y="748143"/>
            <a:ext cx="3897745" cy="100676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39226" y="897581"/>
            <a:ext cx="331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Készítették:</a:t>
            </a:r>
            <a:endParaRPr lang="hu-HU" sz="40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373089" y="748143"/>
            <a:ext cx="3472873" cy="58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Tengler Johanna</a:t>
            </a:r>
          </a:p>
          <a:p>
            <a:pPr>
              <a:lnSpc>
                <a:spcPct val="200000"/>
              </a:lnSpc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Csiszár Csenge</a:t>
            </a:r>
          </a:p>
          <a:p>
            <a:pPr>
              <a:lnSpc>
                <a:spcPct val="200000"/>
              </a:lnSpc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Lantos Kata</a:t>
            </a:r>
          </a:p>
          <a:p>
            <a:pPr>
              <a:lnSpc>
                <a:spcPct val="200000"/>
              </a:lnSpc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Árvai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Nóra</a:t>
            </a:r>
          </a:p>
          <a:p>
            <a:pPr>
              <a:lnSpc>
                <a:spcPct val="200000"/>
              </a:lnSpc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Hanvay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Máté</a:t>
            </a:r>
          </a:p>
          <a:p>
            <a:pPr>
              <a:lnSpc>
                <a:spcPct val="200000"/>
              </a:lnSpc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Gám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Soma </a:t>
            </a:r>
          </a:p>
          <a:p>
            <a:pPr>
              <a:lnSpc>
                <a:spcPct val="200000"/>
              </a:lnSpc>
            </a:pP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Kátoli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Merse</a:t>
            </a:r>
          </a:p>
          <a:p>
            <a:pPr>
              <a:lnSpc>
                <a:spcPct val="200000"/>
              </a:lnSpc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Solymosi Zalán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1171" y="1363085"/>
            <a:ext cx="11289657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Korábban Budapest és Pest megye az azonos, NUTS2 szintű Közép-Magyarország tervezési-statisztikai régióba tartozott. </a:t>
            </a: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gazdasági fejlettsége miatt így a kevésbé fejlett Pest megye számos támogatási lehetőségtől elesett. </a:t>
            </a: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 megye kivált a Budapesttel együtt alkotott régióból, és 2018. január 1-től önállóan alkot NUTS2 tervezési-statisztikai régiót.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7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 bwMode="auto">
          <a:xfrm>
            <a:off x="683492" y="581889"/>
            <a:ext cx="3574472" cy="12561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840510" y="720434"/>
            <a:ext cx="3241963" cy="100676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31226" y="869872"/>
            <a:ext cx="331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/>
                </a:solidFill>
                <a:latin typeface="Elephant" panose="02020904090505020303" pitchFamily="18" charset="0"/>
              </a:rPr>
              <a:t>Források:</a:t>
            </a:r>
            <a:endParaRPr lang="hu-HU" sz="40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8836" y="2153726"/>
            <a:ext cx="113792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www.nkp.hu/tankonyv/foldrajz_8/lecke_03_002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www.nkp.hu/tankonyv/foldrajz_8/lecke_03_004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tudasbazis.sulinet.hu/hu/termeszettudomanyok/foldrajz/regionalis-foldrajz/budapest-es-kornyeke/budapest-lukteto-gazdasagi-elete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https://www.arcanum.com/en/online-kiadvanyok/OMMonarchia-az-osztrak-magyar-monarchia-irasban-es-kepben-1/budapest-394E/budapest-ipara-es-kereskedelme-lukacs-belatol-3E08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jovokerek.hu/skillsandjobs/hu/budapest-lifystyle/budapest-fejl%C5%91d%C3%A9s%C3%A9ben-az-iparnak-kiemelked%C5%91-szerepe-volt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https://cegvezetes.hu/1998/03/budapest-iparvaros</a:t>
            </a:r>
            <a:r>
              <a:rPr lang="hu-H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endParaRPr lang="hu-H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17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87927" y="1124258"/>
            <a:ext cx="11416145" cy="460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ájképi változatosság </a:t>
            </a:r>
            <a:r>
              <a:rPr lang="hu-HU" sz="2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jellemzi</a:t>
            </a:r>
            <a:r>
              <a:rPr lang="hu-H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Börzsöny - vulkanikus eredetű (andezit)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Pilis és a Budai-hegység - üledékes kőzetek (mészkő)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Gödöllői-dombság 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Duna-menti-síkság - változatos felszín (elhagyott folyómedrek, morotvák, hordalékkúp-maradványok)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Felszíni és felszínalatti vizekben gazdag (Duna, Ipoly, karsztvizek, Budai termálvonal)</a:t>
            </a:r>
          </a:p>
          <a:p>
            <a:pPr marL="342900" indent="-28575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Természetes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növénytakaró: lombhullató erdők/</a:t>
            </a:r>
            <a:r>
              <a:rPr lang="hu-HU" sz="2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kultúrtáj</a:t>
            </a:r>
            <a:endParaRPr lang="hu-HU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-101600"/>
            <a:ext cx="5717309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-64654" y="-195566"/>
            <a:ext cx="568959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-562251" y="121784"/>
            <a:ext cx="677715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Természeti környezet</a:t>
            </a:r>
            <a:endParaRPr lang="hu-HU" sz="3600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6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, Science for kids, Androi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79" y="533043"/>
            <a:ext cx="8231043" cy="57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 bwMode="auto">
          <a:xfrm>
            <a:off x="1948873" y="517236"/>
            <a:ext cx="8248072" cy="5800437"/>
          </a:xfrm>
          <a:prstGeom prst="rect">
            <a:avLst/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645378" y="121784"/>
            <a:ext cx="6777155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Budapest fejlődése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3965" y="1124258"/>
            <a:ext cx="11231417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Budapest fejlődésében kedvező szerepet játszó földrajzi tényezők közül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meghatározóak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08000" y="2455988"/>
            <a:ext cx="11970327" cy="321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bővizű források, hévizek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folyami átkelőhely</a:t>
            </a:r>
            <a:r>
              <a:rPr lang="hu-H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fontos kereskedelmi útvonalak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metszéspontja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központi fekvés a Kárpát-medencén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belül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8835" y="754923"/>
            <a:ext cx="11573165" cy="507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fővárosközpontú út- és vasúthálózat kiépülése </a:t>
            </a:r>
            <a:endParaRPr lang="hu-H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bővülő fogyasztópiac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különböző iparágak együttes jelenlétéből fakadó kooperációs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előny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szolgáltatások és az infrastruktúra viszonylagos </a:t>
            </a: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fejlettsége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egyetemek, kutatóintézetek tömörülése </a:t>
            </a:r>
            <a:endParaRPr lang="hu-H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magas fokon képzett, innovatív munkaerő</a:t>
            </a:r>
            <a:endParaRPr lang="hu-H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8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-110836"/>
            <a:ext cx="5643417" cy="1150364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-64654" y="-195566"/>
            <a:ext cx="5615709" cy="1148468"/>
          </a:xfrm>
          <a:prstGeom prst="rect">
            <a:avLst/>
          </a:pr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-645378" y="121784"/>
            <a:ext cx="6777155" cy="66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600" b="1" dirty="0">
                <a:solidFill>
                  <a:schemeClr val="bg1"/>
                </a:solidFill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Gazdasági élet</a:t>
            </a:r>
            <a:endParaRPr lang="hu-HU" sz="3600" b="1" dirty="0">
              <a:solidFill>
                <a:schemeClr val="bg1"/>
              </a:solidFill>
              <a:latin typeface="Elephant" panose="0202090409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81709" y="1037632"/>
            <a:ext cx="11628582" cy="699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budapesti ipar csak a tudomány eredményeit közvetlenül hasznosító, magas fokú szakképzettséget kívánó iparágakban őrizte meg vezető szerepét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800"/>
              </a:spcAft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w"/>
            </a:pP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gyógyszergyártás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hu-H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Tx/>
              <a:buChar char="▫"/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Richter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Gedeon - Kőbánya, </a:t>
            </a:r>
            <a:endParaRPr lang="hu-H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Tx/>
              <a:buChar char="▫"/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Sanofi-</a:t>
            </a:r>
            <a:r>
              <a:rPr lang="hu-H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Aventis</a:t>
            </a: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(Chinoin) – Újpest, Egis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w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elektronikai, híradástechnikai és számítástechnikai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ipar:</a:t>
            </a: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Tx/>
              <a:buChar char="▫"/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Bosch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Nokia,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Ericcson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IBM, Panasonic, Flextronics,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Huawei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/>
              <a:t> 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w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vákuumtechnikai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ipar:</a:t>
            </a:r>
          </a:p>
          <a:p>
            <a:pPr marL="742950" lvl="1" indent="-285750">
              <a:spcAft>
                <a:spcPts val="800"/>
              </a:spcAft>
              <a:buFontTx/>
              <a:buChar char="▫"/>
            </a:pPr>
            <a:r>
              <a:rPr lang="hu-H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</a:t>
            </a:r>
            <a:r>
              <a:rPr lang="hu-H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(Tungsram) - Újpest</a:t>
            </a:r>
          </a:p>
          <a:p>
            <a:pPr>
              <a:spcAft>
                <a:spcPts val="800"/>
              </a:spcAft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hu-H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főváros több mint három évtizede belépett az „ipar utáni” (posztindusztriális) korszakba, melyben a fejlődés motorját a szolgáltatások képezik.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5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9936" y="1645461"/>
            <a:ext cx="11132127" cy="31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Egyre jelentősebb a kutatás- és fejlesztésigényes tevékenységek (az ún. </a:t>
            </a: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kvaterner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szektor) aránya is. </a:t>
            </a:r>
            <a:endParaRPr lang="hu-H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Ennek 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hátterét a tudományegyetemek és kutatóintézetek biztosítják. </a:t>
            </a:r>
            <a:endParaRPr lang="hu-H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ország szellemi tőkéje azonban túlságosan is a fővárosban összpontosul. </a:t>
            </a:r>
            <a:endParaRPr lang="hu-H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285750">
              <a:spcAft>
                <a:spcPts val="800"/>
              </a:spcAft>
              <a:buFont typeface="Times New Roman" panose="02020603050405020304" pitchFamily="18" charset="0"/>
              <a:buChar char="♦"/>
            </a:pPr>
            <a:endParaRPr lang="hu-H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1F2025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9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blue-minimalist-powerpoint-template</Template>
  <TotalTime>516</TotalTime>
  <Words>960</Words>
  <Application>Microsoft Office PowerPoint</Application>
  <PresentationFormat>Szélesvásznú</PresentationFormat>
  <Paragraphs>197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24</vt:i4>
      </vt:variant>
      <vt:variant>
        <vt:lpstr>Diacímek</vt:lpstr>
      </vt:variant>
      <vt:variant>
        <vt:i4>30</vt:i4>
      </vt:variant>
    </vt:vector>
  </HeadingPairs>
  <TitlesOfParts>
    <vt:vector size="61" baseType="lpstr">
      <vt:lpstr>宋体</vt:lpstr>
      <vt:lpstr>Arial</vt:lpstr>
      <vt:lpstr>Calibri</vt:lpstr>
      <vt:lpstr>Calibri Light</vt:lpstr>
      <vt:lpstr>Elephant</vt:lpstr>
      <vt:lpstr>Times New Roman</vt:lpstr>
      <vt:lpstr>Wingdings</vt:lpstr>
      <vt:lpstr>https://www.freeppt7.com</vt:lpstr>
      <vt:lpstr>1_Office 主题​​</vt:lpstr>
      <vt:lpstr>1_自定义设计方案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Közép-Magyarország (szupra)régió</dc:title>
  <dc:creator>Tengler Johanna</dc:creator>
  <cp:lastModifiedBy>Hegedüs Éva</cp:lastModifiedBy>
  <cp:revision>43</cp:revision>
  <dcterms:created xsi:type="dcterms:W3CDTF">2022-03-20T22:41:31Z</dcterms:created>
  <dcterms:modified xsi:type="dcterms:W3CDTF">2022-03-21T23:13:16Z</dcterms:modified>
</cp:coreProperties>
</file>