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8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6AFED-D57E-4786-B8AD-730F6D050908}" type="datetimeFigureOut">
              <a:rPr lang="hu-HU" smtClean="0"/>
              <a:t>2023. 08. 15.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AC72-C4CF-4C64-9E19-7FD0767223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8343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6AFED-D57E-4786-B8AD-730F6D050908}" type="datetimeFigureOut">
              <a:rPr lang="hu-HU" smtClean="0"/>
              <a:t>2023. 08. 15.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AC72-C4CF-4C64-9E19-7FD0767223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6326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6AFED-D57E-4786-B8AD-730F6D050908}" type="datetimeFigureOut">
              <a:rPr lang="hu-HU" smtClean="0"/>
              <a:t>2023. 08. 15.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AC72-C4CF-4C64-9E19-7FD0767223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420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6AFED-D57E-4786-B8AD-730F6D050908}" type="datetimeFigureOut">
              <a:rPr lang="hu-HU" smtClean="0"/>
              <a:t>2023. 08. 15.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AC72-C4CF-4C64-9E19-7FD0767223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41107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6AFED-D57E-4786-B8AD-730F6D050908}" type="datetimeFigureOut">
              <a:rPr lang="hu-HU" smtClean="0"/>
              <a:t>2023. 08. 15.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AC72-C4CF-4C64-9E19-7FD0767223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6337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6AFED-D57E-4786-B8AD-730F6D050908}" type="datetimeFigureOut">
              <a:rPr lang="hu-HU" smtClean="0"/>
              <a:t>2023. 08. 15.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AC72-C4CF-4C64-9E19-7FD0767223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4256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6AFED-D57E-4786-B8AD-730F6D050908}" type="datetimeFigureOut">
              <a:rPr lang="hu-HU" smtClean="0"/>
              <a:t>2023. 08. 15.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AC72-C4CF-4C64-9E19-7FD0767223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2510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6AFED-D57E-4786-B8AD-730F6D050908}" type="datetimeFigureOut">
              <a:rPr lang="hu-HU" smtClean="0"/>
              <a:t>2023. 08. 15.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AC72-C4CF-4C64-9E19-7FD0767223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463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6AFED-D57E-4786-B8AD-730F6D050908}" type="datetimeFigureOut">
              <a:rPr lang="hu-HU" smtClean="0"/>
              <a:t>2023. 08. 15.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AC72-C4CF-4C64-9E19-7FD0767223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2000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6AFED-D57E-4786-B8AD-730F6D050908}" type="datetimeFigureOut">
              <a:rPr lang="hu-HU" smtClean="0"/>
              <a:t>2023. 08. 15.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AC72-C4CF-4C64-9E19-7FD0767223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2760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6AFED-D57E-4786-B8AD-730F6D050908}" type="datetimeFigureOut">
              <a:rPr lang="hu-HU" smtClean="0"/>
              <a:t>2023. 08. 15.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AC72-C4CF-4C64-9E19-7FD0767223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8988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6AFED-D57E-4786-B8AD-730F6D050908}" type="datetimeFigureOut">
              <a:rPr lang="hu-HU" smtClean="0"/>
              <a:t>2023. 08. 15.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3AC72-C4CF-4C64-9E19-7FD0767223E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7187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6" name="Szabadkézi sokszög 15"/>
          <p:cNvSpPr/>
          <p:nvPr/>
        </p:nvSpPr>
        <p:spPr>
          <a:xfrm rot="13251082">
            <a:off x="-757975" y="-3344694"/>
            <a:ext cx="13707949" cy="13316384"/>
          </a:xfrm>
          <a:custGeom>
            <a:avLst/>
            <a:gdLst>
              <a:gd name="connsiteX0" fmla="*/ 3467215 w 13707949"/>
              <a:gd name="connsiteY0" fmla="*/ 12191997 h 13316384"/>
              <a:gd name="connsiteX1" fmla="*/ 1613061 w 13707949"/>
              <a:gd name="connsiteY1" fmla="*/ 12348976 h 13316384"/>
              <a:gd name="connsiteX2" fmla="*/ 1377600 w 13707949"/>
              <a:gd name="connsiteY2" fmla="*/ 9567850 h 13316384"/>
              <a:gd name="connsiteX3" fmla="*/ 3447723 w 13707949"/>
              <a:gd name="connsiteY3" fmla="*/ 11961767 h 13316384"/>
              <a:gd name="connsiteX4" fmla="*/ 13707949 w 13707949"/>
              <a:gd name="connsiteY4" fmla="*/ 5187452 h 13316384"/>
              <a:gd name="connsiteX5" fmla="*/ 8612236 w 13707949"/>
              <a:gd name="connsiteY5" fmla="*/ 9593932 h 13316384"/>
              <a:gd name="connsiteX6" fmla="*/ 8612237 w 13707949"/>
              <a:gd name="connsiteY6" fmla="*/ 7368939 h 13316384"/>
              <a:gd name="connsiteX7" fmla="*/ 7572545 w 13707949"/>
              <a:gd name="connsiteY7" fmla="*/ 6329247 h 13316384"/>
              <a:gd name="connsiteX8" fmla="*/ 6532852 w 13707949"/>
              <a:gd name="connsiteY8" fmla="*/ 7368939 h 13316384"/>
              <a:gd name="connsiteX9" fmla="*/ 6532853 w 13707949"/>
              <a:gd name="connsiteY9" fmla="*/ 11392063 h 13316384"/>
              <a:gd name="connsiteX10" fmla="*/ 6238225 w 13707949"/>
              <a:gd name="connsiteY10" fmla="*/ 11646841 h 13316384"/>
              <a:gd name="connsiteX11" fmla="*/ 5660865 w 13707949"/>
              <a:gd name="connsiteY11" fmla="*/ 6682621 h 13316384"/>
              <a:gd name="connsiteX12" fmla="*/ 4465078 w 13707949"/>
              <a:gd name="connsiteY12" fmla="*/ 5736005 h 13316384"/>
              <a:gd name="connsiteX13" fmla="*/ 3518463 w 13707949"/>
              <a:gd name="connsiteY13" fmla="*/ 6931792 h 13316384"/>
              <a:gd name="connsiteX14" fmla="*/ 4205372 w 13707949"/>
              <a:gd name="connsiteY14" fmla="*/ 12837923 h 13316384"/>
              <a:gd name="connsiteX15" fmla="*/ 3447723 w 13707949"/>
              <a:gd name="connsiteY15" fmla="*/ 11961767 h 13316384"/>
              <a:gd name="connsiteX16" fmla="*/ 3178715 w 13707949"/>
              <a:gd name="connsiteY16" fmla="*/ 8784396 h 13316384"/>
              <a:gd name="connsiteX17" fmla="*/ 2173149 w 13707949"/>
              <a:gd name="connsiteY17" fmla="*/ 7935808 h 13316384"/>
              <a:gd name="connsiteX18" fmla="*/ 1324561 w 13707949"/>
              <a:gd name="connsiteY18" fmla="*/ 8941375 h 13316384"/>
              <a:gd name="connsiteX19" fmla="*/ 1377600 w 13707949"/>
              <a:gd name="connsiteY19" fmla="*/ 9567850 h 13316384"/>
              <a:gd name="connsiteX20" fmla="*/ 0 w 13707949"/>
              <a:gd name="connsiteY20" fmla="*/ 7974775 h 13316384"/>
              <a:gd name="connsiteX21" fmla="*/ 9222138 w 13707949"/>
              <a:gd name="connsiteY21" fmla="*/ 0 h 13316384"/>
              <a:gd name="connsiteX22" fmla="*/ 6403420 w 13707949"/>
              <a:gd name="connsiteY22" fmla="*/ 13067213 h 13316384"/>
              <a:gd name="connsiteX23" fmla="*/ 4261019 w 13707949"/>
              <a:gd name="connsiteY23" fmla="*/ 13316384 h 13316384"/>
              <a:gd name="connsiteX24" fmla="*/ 4205372 w 13707949"/>
              <a:gd name="connsiteY24" fmla="*/ 12837923 h 13316384"/>
              <a:gd name="connsiteX25" fmla="*/ 4485811 w 13707949"/>
              <a:gd name="connsiteY25" fmla="*/ 13162227 h 13316384"/>
              <a:gd name="connsiteX26" fmla="*/ 6238225 w 13707949"/>
              <a:gd name="connsiteY26" fmla="*/ 11646841 h 13316384"/>
              <a:gd name="connsiteX27" fmla="*/ 8612236 w 13707949"/>
              <a:gd name="connsiteY27" fmla="*/ 11412745 h 13316384"/>
              <a:gd name="connsiteX28" fmla="*/ 6532853 w 13707949"/>
              <a:gd name="connsiteY28" fmla="*/ 11412745 h 13316384"/>
              <a:gd name="connsiteX29" fmla="*/ 6532853 w 13707949"/>
              <a:gd name="connsiteY29" fmla="*/ 11392063 h 13316384"/>
              <a:gd name="connsiteX30" fmla="*/ 8612236 w 13707949"/>
              <a:gd name="connsiteY30" fmla="*/ 9593932 h 13316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3707949" h="13316384">
                <a:moveTo>
                  <a:pt x="3467215" y="12191997"/>
                </a:moveTo>
                <a:lnTo>
                  <a:pt x="1613061" y="12348976"/>
                </a:lnTo>
                <a:lnTo>
                  <a:pt x="1377600" y="9567850"/>
                </a:lnTo>
                <a:lnTo>
                  <a:pt x="3447723" y="11961767"/>
                </a:lnTo>
                <a:close/>
                <a:moveTo>
                  <a:pt x="13707949" y="5187452"/>
                </a:moveTo>
                <a:lnTo>
                  <a:pt x="8612236" y="9593932"/>
                </a:lnTo>
                <a:lnTo>
                  <a:pt x="8612237" y="7368939"/>
                </a:lnTo>
                <a:cubicBezTo>
                  <a:pt x="8612237" y="6794733"/>
                  <a:pt x="8146751" y="6329247"/>
                  <a:pt x="7572545" y="6329247"/>
                </a:cubicBezTo>
                <a:cubicBezTo>
                  <a:pt x="6998339" y="6329247"/>
                  <a:pt x="6532853" y="6794733"/>
                  <a:pt x="6532852" y="7368939"/>
                </a:cubicBezTo>
                <a:lnTo>
                  <a:pt x="6532853" y="11392063"/>
                </a:lnTo>
                <a:lnTo>
                  <a:pt x="6238225" y="11646841"/>
                </a:lnTo>
                <a:lnTo>
                  <a:pt x="5660865" y="6682621"/>
                </a:lnTo>
                <a:cubicBezTo>
                  <a:pt x="5592059" y="6091014"/>
                  <a:pt x="5056687" y="5667199"/>
                  <a:pt x="4465078" y="5736005"/>
                </a:cubicBezTo>
                <a:cubicBezTo>
                  <a:pt x="3873470" y="5804812"/>
                  <a:pt x="3449656" y="6340184"/>
                  <a:pt x="3518463" y="6931792"/>
                </a:cubicBezTo>
                <a:lnTo>
                  <a:pt x="4205372" y="12837923"/>
                </a:lnTo>
                <a:lnTo>
                  <a:pt x="3447723" y="11961767"/>
                </a:lnTo>
                <a:lnTo>
                  <a:pt x="3178715" y="8784396"/>
                </a:lnTo>
                <a:cubicBezTo>
                  <a:pt x="3135367" y="8272385"/>
                  <a:pt x="2685159" y="7892459"/>
                  <a:pt x="2173149" y="7935808"/>
                </a:cubicBezTo>
                <a:cubicBezTo>
                  <a:pt x="1661139" y="7979156"/>
                  <a:pt x="1281212" y="8429365"/>
                  <a:pt x="1324561" y="8941375"/>
                </a:cubicBezTo>
                <a:lnTo>
                  <a:pt x="1377600" y="9567850"/>
                </a:lnTo>
                <a:lnTo>
                  <a:pt x="0" y="7974775"/>
                </a:lnTo>
                <a:lnTo>
                  <a:pt x="9222138" y="0"/>
                </a:lnTo>
                <a:close/>
                <a:moveTo>
                  <a:pt x="6403420" y="13067213"/>
                </a:moveTo>
                <a:lnTo>
                  <a:pt x="4261019" y="13316384"/>
                </a:lnTo>
                <a:lnTo>
                  <a:pt x="4205372" y="12837923"/>
                </a:lnTo>
                <a:lnTo>
                  <a:pt x="4485811" y="13162227"/>
                </a:lnTo>
                <a:lnTo>
                  <a:pt x="6238225" y="11646841"/>
                </a:lnTo>
                <a:close/>
                <a:moveTo>
                  <a:pt x="8612236" y="11412745"/>
                </a:moveTo>
                <a:lnTo>
                  <a:pt x="6532853" y="11412745"/>
                </a:lnTo>
                <a:lnTo>
                  <a:pt x="6532853" y="11392063"/>
                </a:lnTo>
                <a:lnTo>
                  <a:pt x="8612236" y="9593932"/>
                </a:lnTo>
                <a:close/>
              </a:path>
            </a:pathLst>
          </a:cu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5400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024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85185E-6 L 0.25 -1.85185E-6 " pathEditMode="relative" rAng="0" ptsTypes="AA">
                                      <p:cBhvr>
                                        <p:cTn id="6" dur="6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Szélesvásznú</PresentationFormat>
  <Paragraphs>0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Cooper Black</vt:lpstr>
      <vt:lpstr>Office-téma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Hegedüs Éva</dc:creator>
  <cp:lastModifiedBy>Hegedüs Éva</cp:lastModifiedBy>
  <cp:revision>3</cp:revision>
  <dcterms:created xsi:type="dcterms:W3CDTF">2023-08-15T09:46:59Z</dcterms:created>
  <dcterms:modified xsi:type="dcterms:W3CDTF">2023-08-15T10:06:05Z</dcterms:modified>
</cp:coreProperties>
</file>