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3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FAF8-2208-4C36-AAEB-4AA3AF6CE893}" type="datetimeFigureOut">
              <a:rPr lang="hu-HU" smtClean="0"/>
              <a:t>2023. 08. 28.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D13-F96E-4660-BD6D-258D790045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891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FAF8-2208-4C36-AAEB-4AA3AF6CE893}" type="datetimeFigureOut">
              <a:rPr lang="hu-HU" smtClean="0"/>
              <a:t>2023. 08. 28.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D13-F96E-4660-BD6D-258D790045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461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FAF8-2208-4C36-AAEB-4AA3AF6CE893}" type="datetimeFigureOut">
              <a:rPr lang="hu-HU" smtClean="0"/>
              <a:t>2023. 08. 28.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D13-F96E-4660-BD6D-258D790045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59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FAF8-2208-4C36-AAEB-4AA3AF6CE893}" type="datetimeFigureOut">
              <a:rPr lang="hu-HU" smtClean="0"/>
              <a:t>2023. 08. 28.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D13-F96E-4660-BD6D-258D790045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698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FAF8-2208-4C36-AAEB-4AA3AF6CE893}" type="datetimeFigureOut">
              <a:rPr lang="hu-HU" smtClean="0"/>
              <a:t>2023. 08. 28.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D13-F96E-4660-BD6D-258D790045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85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FAF8-2208-4C36-AAEB-4AA3AF6CE893}" type="datetimeFigureOut">
              <a:rPr lang="hu-HU" smtClean="0"/>
              <a:t>2023. 08. 28.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D13-F96E-4660-BD6D-258D790045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358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FAF8-2208-4C36-AAEB-4AA3AF6CE893}" type="datetimeFigureOut">
              <a:rPr lang="hu-HU" smtClean="0"/>
              <a:t>2023. 08. 28.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D13-F96E-4660-BD6D-258D790045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676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FAF8-2208-4C36-AAEB-4AA3AF6CE893}" type="datetimeFigureOut">
              <a:rPr lang="hu-HU" smtClean="0"/>
              <a:t>2023. 08. 28.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D13-F96E-4660-BD6D-258D790045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103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FAF8-2208-4C36-AAEB-4AA3AF6CE893}" type="datetimeFigureOut">
              <a:rPr lang="hu-HU" smtClean="0"/>
              <a:t>2023. 08. 28.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D13-F96E-4660-BD6D-258D790045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250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FAF8-2208-4C36-AAEB-4AA3AF6CE893}" type="datetimeFigureOut">
              <a:rPr lang="hu-HU" smtClean="0"/>
              <a:t>2023. 08. 28.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D13-F96E-4660-BD6D-258D790045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533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FAF8-2208-4C36-AAEB-4AA3AF6CE893}" type="datetimeFigureOut">
              <a:rPr lang="hu-HU" smtClean="0"/>
              <a:t>2023. 08. 28.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D13-F96E-4660-BD6D-258D790045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221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1FAF8-2208-4C36-AAEB-4AA3AF6CE893}" type="datetimeFigureOut">
              <a:rPr lang="hu-HU" smtClean="0"/>
              <a:t>2023. 08. 28.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73D13-F96E-4660-BD6D-258D790045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236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latin typeface="Arial Rounded MT Bold" panose="020F0704030504030204" pitchFamily="34" charset="0"/>
              </a:rPr>
              <a:t>Miért</a:t>
            </a:r>
            <a:endParaRPr lang="hu-HU" dirty="0">
              <a:latin typeface="Arial Rounded MT Bold" panose="020F0704030504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971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latin typeface="Arial Rounded MT Bold" panose="020F0704030504030204" pitchFamily="34" charset="0"/>
              </a:rPr>
              <a:t>3.</a:t>
            </a:r>
            <a:endParaRPr lang="hu-HU" dirty="0">
              <a:latin typeface="Arial Rounded MT Bold" panose="020F0704030504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18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2579" y="84638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Elfogadok </a:t>
            </a:r>
            <a:r>
              <a:rPr lang="hu-H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akármilyet</a:t>
            </a:r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, csak legyen hozzá valamilyen bútor vagy kiegészítő</a:t>
            </a:r>
            <a:endParaRPr lang="hu-HU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888" y="2809939"/>
            <a:ext cx="6739115" cy="45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1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latin typeface="Arial Rounded MT Bold" panose="020F0704030504030204" pitchFamily="34" charset="0"/>
              </a:rPr>
              <a:t>4.</a:t>
            </a:r>
            <a:endParaRPr lang="hu-HU" dirty="0">
              <a:latin typeface="Arial Rounded MT Bold" panose="020F0704030504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381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01754" y="933016"/>
            <a:ext cx="6005362" cy="1325563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Szeretni fogom őket</a:t>
            </a:r>
            <a:endParaRPr lang="hu-HU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887" y="1870910"/>
            <a:ext cx="4837096" cy="483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1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latin typeface="Arial Rounded MT Bold" panose="020F0704030504030204" pitchFamily="34" charset="0"/>
              </a:rPr>
              <a:t>5.</a:t>
            </a:r>
            <a:endParaRPr lang="hu-HU" dirty="0">
              <a:latin typeface="Arial Rounded MT Bold" panose="020F0704030504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16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6326" y="62500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35 ezer alatt vannak, van olyan is ami 15 ezer alatt, a figurák csak 3 ezer alatt</a:t>
            </a:r>
            <a:endParaRPr lang="hu-HU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853" y="2406315"/>
            <a:ext cx="3680986" cy="394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0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latin typeface="Arial Rounded MT Bold" panose="020F0704030504030204" pitchFamily="34" charset="0"/>
              </a:rPr>
              <a:t>Ennyi.</a:t>
            </a:r>
            <a:endParaRPr lang="hu-HU" dirty="0">
              <a:latin typeface="Arial Rounded MT Bold" panose="020F0704030504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270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latin typeface="Arial Rounded MT Bold" panose="020F0704030504030204" pitchFamily="34" charset="0"/>
              </a:rPr>
              <a:t>Köszönöm a figyelmet</a:t>
            </a:r>
            <a:endParaRPr lang="hu-HU" dirty="0">
              <a:latin typeface="Arial Rounded MT Bold" panose="020F0704030504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latin typeface="Arial Rounded MT Bold" panose="020F0704030504030204" pitchFamily="34" charset="0"/>
              </a:rPr>
              <a:t>Ha ezután sem fogok kapni, akkor mérges leszek </a:t>
            </a:r>
            <a:r>
              <a:rPr lang="hu-HU" dirty="0" smtClean="0">
                <a:latin typeface="Arial Rounded MT Bold" panose="020F0704030504030204" pitchFamily="34" charset="0"/>
                <a:sym typeface="Wingdings" panose="05000000000000000000" pitchFamily="2" charset="2"/>
              </a:rPr>
              <a:t></a:t>
            </a:r>
            <a:endParaRPr lang="hu-HU" dirty="0">
              <a:latin typeface="Arial Rounded MT Bold" panose="020F070403050403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503" y="4429919"/>
            <a:ext cx="3674235" cy="198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7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latin typeface="Arial Rounded MT Bold" panose="020F0704030504030204" pitchFamily="34" charset="0"/>
              </a:rPr>
              <a:t>Kapjak</a:t>
            </a:r>
            <a:endParaRPr lang="hu-HU" dirty="0">
              <a:latin typeface="Arial Rounded MT Bold" panose="020F0704030504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724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>
                <a:latin typeface="Arial Rounded MT Bold" panose="020F0704030504030204" pitchFamily="34" charset="0"/>
              </a:rPr>
              <a:t>Sylvanian</a:t>
            </a:r>
            <a:r>
              <a:rPr lang="hu-HU" dirty="0" smtClean="0">
                <a:latin typeface="Arial Rounded MT Bold" panose="020F0704030504030204" pitchFamily="34" charset="0"/>
              </a:rPr>
              <a:t> </a:t>
            </a:r>
            <a:r>
              <a:rPr lang="hu-HU" dirty="0" err="1" smtClean="0">
                <a:latin typeface="Arial Rounded MT Bold" panose="020F0704030504030204" pitchFamily="34" charset="0"/>
              </a:rPr>
              <a:t>Familyest</a:t>
            </a:r>
            <a:endParaRPr lang="hu-HU" dirty="0">
              <a:latin typeface="Arial Rounded MT Bold" panose="020F0704030504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15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ylvanian Families piros tetős kezdő házszett - Játéksziget.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8" y="394636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ylvanian Families Babakocsi ikreknek | MALL.H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187" y="3926368"/>
            <a:ext cx="2931632" cy="293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0745" y="3850439"/>
            <a:ext cx="2857500" cy="28575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7971" y="1044873"/>
            <a:ext cx="2670274" cy="200513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6584" y="79186"/>
            <a:ext cx="3084233" cy="360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K</a:t>
            </a:r>
            <a:r>
              <a:rPr lang="hu-HU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a</a:t>
            </a:r>
            <a:r>
              <a:rPr lang="hu-HU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</a:t>
            </a:r>
            <a:r>
              <a:rPr lang="hu-HU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á</a:t>
            </a:r>
            <a:r>
              <a:rPr lang="hu-HU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</a:t>
            </a:r>
            <a:r>
              <a:rPr lang="hu-HU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s</a:t>
            </a:r>
            <a:r>
              <a:rPr lang="hu-HU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o</a:t>
            </a:r>
            <a:r>
              <a:rPr lang="hu-HU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n</a:t>
            </a:r>
            <a:r>
              <a:rPr lang="hu-HU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y</a:t>
            </a:r>
            <a:r>
              <a:rPr lang="hu-HU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r</a:t>
            </a:r>
            <a:r>
              <a:rPr lang="hu-HU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</a:t>
            </a:r>
            <a:r>
              <a:rPr lang="hu-HU" dirty="0" smtClean="0">
                <a:latin typeface="Arial Rounded MT Bold" panose="020F0704030504030204" pitchFamily="34" charset="0"/>
              </a:rPr>
              <a:t> </a:t>
            </a:r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</a:t>
            </a:r>
            <a:endParaRPr lang="hu-HU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404" y="221381"/>
            <a:ext cx="2308173" cy="285026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91" y="5349875"/>
            <a:ext cx="1686186" cy="180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4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latin typeface="Arial Rounded MT Bold" panose="020F0704030504030204" pitchFamily="34" charset="0"/>
              </a:rPr>
              <a:t>1.</a:t>
            </a:r>
            <a:endParaRPr lang="hu-HU" dirty="0">
              <a:latin typeface="Arial Rounded MT Bold" panose="020F0704030504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016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2878" y="1424538"/>
            <a:ext cx="6486625" cy="1286427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Nagyon boldog leszek</a:t>
            </a:r>
            <a:endParaRPr lang="hu-HU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42" y="2779044"/>
            <a:ext cx="5829300" cy="36099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81210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latin typeface="Arial Rounded MT Bold" panose="020F0704030504030204" pitchFamily="34" charset="0"/>
              </a:rPr>
              <a:t>2.</a:t>
            </a:r>
            <a:endParaRPr lang="hu-HU" dirty="0">
              <a:latin typeface="Arial Rounded MT Bold" panose="020F0704030504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806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15716" y="1837790"/>
            <a:ext cx="10515600" cy="1325563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Nagyon sokat fogok velük játszani</a:t>
            </a:r>
            <a:endParaRPr lang="hu-HU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46" y="3355205"/>
            <a:ext cx="2438400" cy="24384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958" y="3595531"/>
            <a:ext cx="3040731" cy="305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7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71</Words>
  <Application>Microsoft Office PowerPoint</Application>
  <PresentationFormat>Szélesvásznú</PresentationFormat>
  <Paragraphs>17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Wingdings</vt:lpstr>
      <vt:lpstr>Office-téma</vt:lpstr>
      <vt:lpstr>Miért</vt:lpstr>
      <vt:lpstr>Kapjak</vt:lpstr>
      <vt:lpstr>Sylvanian Familyest</vt:lpstr>
      <vt:lpstr>PowerPoint-bemutató</vt:lpstr>
      <vt:lpstr>Karácsonyra </vt:lpstr>
      <vt:lpstr>1.</vt:lpstr>
      <vt:lpstr>Nagyon boldog leszek</vt:lpstr>
      <vt:lpstr>2.</vt:lpstr>
      <vt:lpstr>Nagyon sokat fogok velük játszani</vt:lpstr>
      <vt:lpstr>3.</vt:lpstr>
      <vt:lpstr>Elfogadok akármilyet, csak legyen hozzá valamilyen bútor vagy kiegészítő</vt:lpstr>
      <vt:lpstr>4.</vt:lpstr>
      <vt:lpstr>Szeretni fogom őket</vt:lpstr>
      <vt:lpstr>5.</vt:lpstr>
      <vt:lpstr>35 ezer alatt vannak, van olyan is ami 15 ezer alatt, a figurák csak 3 ezer alatt</vt:lpstr>
      <vt:lpstr>Ennyi.</vt:lpstr>
      <vt:lpstr>Köszönöm a figyelmet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Miért</dc:title>
  <dc:creator>Hegedüs Éva</dc:creator>
  <cp:lastModifiedBy>Hegedüs Éva</cp:lastModifiedBy>
  <cp:revision>6</cp:revision>
  <dcterms:created xsi:type="dcterms:W3CDTF">2023-08-28T13:50:02Z</dcterms:created>
  <dcterms:modified xsi:type="dcterms:W3CDTF">2023-08-28T14:39:01Z</dcterms:modified>
</cp:coreProperties>
</file>